
<file path=[Content_Types].xml><?xml version="1.0" encoding="utf-8"?>
<Types xmlns="http://schemas.openxmlformats.org/package/2006/content-types">
  <Default Extension="gif" ContentType="image/gif"/>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2"/>
  </p:sldMasterIdLst>
  <p:notesMasterIdLst>
    <p:notesMasterId r:id="rId25"/>
  </p:notesMasterIdLst>
  <p:sldIdLst>
    <p:sldId id="311" r:id="rId3"/>
    <p:sldId id="299" r:id="rId4"/>
    <p:sldId id="326" r:id="rId5"/>
    <p:sldId id="328" r:id="rId6"/>
    <p:sldId id="331" r:id="rId7"/>
    <p:sldId id="330" r:id="rId8"/>
    <p:sldId id="332" r:id="rId9"/>
    <p:sldId id="333" r:id="rId10"/>
    <p:sldId id="334" r:id="rId11"/>
    <p:sldId id="335" r:id="rId12"/>
    <p:sldId id="348" r:id="rId13"/>
    <p:sldId id="342" r:id="rId14"/>
    <p:sldId id="346" r:id="rId15"/>
    <p:sldId id="347" r:id="rId16"/>
    <p:sldId id="343" r:id="rId17"/>
    <p:sldId id="344" r:id="rId18"/>
    <p:sldId id="345" r:id="rId19"/>
    <p:sldId id="339" r:id="rId20"/>
    <p:sldId id="340" r:id="rId21"/>
    <p:sldId id="341" r:id="rId22"/>
    <p:sldId id="313" r:id="rId23"/>
    <p:sldId id="312"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uthor" initials="A" lastIdx="0" clrIdx="1"/>
  <p:cmAuthor id="2" name="Razvan Atim" initials="RA" lastIdx="0" clrIdx="2">
    <p:extLst>
      <p:ext uri="{19B8F6BF-5375-455C-9EA6-DF929625EA0E}">
        <p15:presenceInfo xmlns:p15="http://schemas.microsoft.com/office/powerpoint/2012/main" userId="959e92c93256f37a"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3397"/>
    <a:srgbClr val="291BDD"/>
    <a:srgbClr val="418AB3"/>
    <a:srgbClr val="734F29"/>
    <a:srgbClr val="D24726"/>
    <a:srgbClr val="FF00FF"/>
    <a:srgbClr val="D2B4A6"/>
    <a:srgbClr val="DD462F"/>
    <a:srgbClr val="AEB785"/>
    <a:srgbClr val="EFD5A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06C353F-98EC-4761-B9F9-3B70566C5964}" v="90" dt="2023-10-08T17:01:07.52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603" autoAdjust="0"/>
    <p:restoredTop sz="95878" autoAdjust="0"/>
  </p:normalViewPr>
  <p:slideViewPr>
    <p:cSldViewPr snapToGrid="0">
      <p:cViewPr varScale="1">
        <p:scale>
          <a:sx n="75" d="100"/>
          <a:sy n="75" d="100"/>
        </p:scale>
        <p:origin x="77" y="130"/>
      </p:cViewPr>
      <p:guideLst>
        <p:guide orient="horz" pos="2160"/>
        <p:guide pos="3840"/>
      </p:guideLst>
    </p:cSldViewPr>
  </p:slideViewPr>
  <p:outlineViewPr>
    <p:cViewPr>
      <p:scale>
        <a:sx n="33" d="100"/>
        <a:sy n="33" d="100"/>
      </p:scale>
      <p:origin x="0" y="-4866"/>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commentAuthors" Target="commentAuthor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notesMaster" Target="notesMasters/notesMaster1.xml"/><Relationship Id="rId2" Type="http://schemas.openxmlformats.org/officeDocument/2006/relationships/slideMaster" Target="slideMasters/slideMaster1.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microsoft.com/office/2015/10/relationships/revisionInfo" Target="revisionInfo.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microsoft.com/office/2016/11/relationships/changesInfo" Target="changesInfos/changesInfo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HI PATEL" userId="8d9ce2c35ea19a65" providerId="LiveId" clId="{106C353F-98EC-4761-B9F9-3B70566C5964}"/>
    <pc:docChg chg="undo custSel modSld sldOrd">
      <pc:chgData name="MAHI PATEL" userId="8d9ce2c35ea19a65" providerId="LiveId" clId="{106C353F-98EC-4761-B9F9-3B70566C5964}" dt="2023-10-08T17:01:11.604" v="345" actId="1076"/>
      <pc:docMkLst>
        <pc:docMk/>
      </pc:docMkLst>
      <pc:sldChg chg="modSp mod">
        <pc:chgData name="MAHI PATEL" userId="8d9ce2c35ea19a65" providerId="LiveId" clId="{106C353F-98EC-4761-B9F9-3B70566C5964}" dt="2023-10-08T16:22:01.926" v="7" actId="20577"/>
        <pc:sldMkLst>
          <pc:docMk/>
          <pc:sldMk cId="0" sldId="299"/>
        </pc:sldMkLst>
        <pc:spChg chg="mod">
          <ac:chgData name="MAHI PATEL" userId="8d9ce2c35ea19a65" providerId="LiveId" clId="{106C353F-98EC-4761-B9F9-3B70566C5964}" dt="2023-10-08T16:22:01.926" v="7" actId="20577"/>
          <ac:spMkLst>
            <pc:docMk/>
            <pc:sldMk cId="0" sldId="299"/>
            <ac:spMk id="3" creationId="{00000000-0000-0000-0000-000000000000}"/>
          </ac:spMkLst>
        </pc:spChg>
      </pc:sldChg>
      <pc:sldChg chg="modSp mod">
        <pc:chgData name="MAHI PATEL" userId="8d9ce2c35ea19a65" providerId="LiveId" clId="{106C353F-98EC-4761-B9F9-3B70566C5964}" dt="2023-10-08T16:23:46.125" v="77" actId="27636"/>
        <pc:sldMkLst>
          <pc:docMk/>
          <pc:sldMk cId="0" sldId="326"/>
        </pc:sldMkLst>
        <pc:spChg chg="mod">
          <ac:chgData name="MAHI PATEL" userId="8d9ce2c35ea19a65" providerId="LiveId" clId="{106C353F-98EC-4761-B9F9-3B70566C5964}" dt="2023-10-08T16:22:52.102" v="34" actId="255"/>
          <ac:spMkLst>
            <pc:docMk/>
            <pc:sldMk cId="0" sldId="326"/>
            <ac:spMk id="2" creationId="{00000000-0000-0000-0000-000000000000}"/>
          </ac:spMkLst>
        </pc:spChg>
        <pc:spChg chg="mod">
          <ac:chgData name="MAHI PATEL" userId="8d9ce2c35ea19a65" providerId="LiveId" clId="{106C353F-98EC-4761-B9F9-3B70566C5964}" dt="2023-10-08T16:23:46.125" v="77" actId="27636"/>
          <ac:spMkLst>
            <pc:docMk/>
            <pc:sldMk cId="0" sldId="326"/>
            <ac:spMk id="3" creationId="{00000000-0000-0000-0000-000000000000}"/>
          </ac:spMkLst>
        </pc:spChg>
      </pc:sldChg>
      <pc:sldChg chg="modSp mod">
        <pc:chgData name="MAHI PATEL" userId="8d9ce2c35ea19a65" providerId="LiveId" clId="{106C353F-98EC-4761-B9F9-3B70566C5964}" dt="2023-10-08T16:25:15.229" v="88" actId="27636"/>
        <pc:sldMkLst>
          <pc:docMk/>
          <pc:sldMk cId="0" sldId="328"/>
        </pc:sldMkLst>
        <pc:spChg chg="mod">
          <ac:chgData name="MAHI PATEL" userId="8d9ce2c35ea19a65" providerId="LiveId" clId="{106C353F-98EC-4761-B9F9-3B70566C5964}" dt="2023-10-08T16:25:15.229" v="88" actId="27636"/>
          <ac:spMkLst>
            <pc:docMk/>
            <pc:sldMk cId="0" sldId="328"/>
            <ac:spMk id="3" creationId="{00000000-0000-0000-0000-000000000000}"/>
          </ac:spMkLst>
        </pc:spChg>
      </pc:sldChg>
      <pc:sldChg chg="addSp delSp modSp mod modTransition delAnim modAnim">
        <pc:chgData name="MAHI PATEL" userId="8d9ce2c35ea19a65" providerId="LiveId" clId="{106C353F-98EC-4761-B9F9-3B70566C5964}" dt="2023-10-08T17:01:11.604" v="345" actId="1076"/>
        <pc:sldMkLst>
          <pc:docMk/>
          <pc:sldMk cId="0" sldId="330"/>
        </pc:sldMkLst>
        <pc:spChg chg="del mod">
          <ac:chgData name="MAHI PATEL" userId="8d9ce2c35ea19a65" providerId="LiveId" clId="{106C353F-98EC-4761-B9F9-3B70566C5964}" dt="2023-10-08T16:40:19.075" v="239"/>
          <ac:spMkLst>
            <pc:docMk/>
            <pc:sldMk cId="0" sldId="330"/>
            <ac:spMk id="3" creationId="{00000000-0000-0000-0000-000000000000}"/>
          </ac:spMkLst>
        </pc:spChg>
        <pc:spChg chg="add mod">
          <ac:chgData name="MAHI PATEL" userId="8d9ce2c35ea19a65" providerId="LiveId" clId="{106C353F-98EC-4761-B9F9-3B70566C5964}" dt="2023-10-08T17:01:07.522" v="344" actId="255"/>
          <ac:spMkLst>
            <pc:docMk/>
            <pc:sldMk cId="0" sldId="330"/>
            <ac:spMk id="9" creationId="{A3F99349-C0CA-D6A6-057A-4D2C1005868D}"/>
          </ac:spMkLst>
        </pc:spChg>
        <pc:picChg chg="add del mod">
          <ac:chgData name="MAHI PATEL" userId="8d9ce2c35ea19a65" providerId="LiveId" clId="{106C353F-98EC-4761-B9F9-3B70566C5964}" dt="2023-10-08T16:41:33.865" v="248" actId="478"/>
          <ac:picMkLst>
            <pc:docMk/>
            <pc:sldMk cId="0" sldId="330"/>
            <ac:picMk id="7" creationId="{98D70CC7-81F8-81EF-F01A-7E07159A8461}"/>
          </ac:picMkLst>
        </pc:picChg>
        <pc:picChg chg="add del mod">
          <ac:chgData name="MAHI PATEL" userId="8d9ce2c35ea19a65" providerId="LiveId" clId="{106C353F-98EC-4761-B9F9-3B70566C5964}" dt="2023-10-08T16:42:13.351" v="256" actId="478"/>
          <ac:picMkLst>
            <pc:docMk/>
            <pc:sldMk cId="0" sldId="330"/>
            <ac:picMk id="10" creationId="{35D5101B-CE82-AC77-554C-0A3FF9662586}"/>
          </ac:picMkLst>
        </pc:picChg>
        <pc:picChg chg="add mod">
          <ac:chgData name="MAHI PATEL" userId="8d9ce2c35ea19a65" providerId="LiveId" clId="{106C353F-98EC-4761-B9F9-3B70566C5964}" dt="2023-10-08T17:00:33.360" v="341" actId="14100"/>
          <ac:picMkLst>
            <pc:docMk/>
            <pc:sldMk cId="0" sldId="330"/>
            <ac:picMk id="11" creationId="{C7DB4DCC-D2B4-FD67-CEF9-3B1BD1E6C729}"/>
          </ac:picMkLst>
        </pc:picChg>
        <pc:picChg chg="add del mod">
          <ac:chgData name="MAHI PATEL" userId="8d9ce2c35ea19a65" providerId="LiveId" clId="{106C353F-98EC-4761-B9F9-3B70566C5964}" dt="2023-10-08T16:54:23.405" v="328" actId="478"/>
          <ac:picMkLst>
            <pc:docMk/>
            <pc:sldMk cId="0" sldId="330"/>
            <ac:picMk id="12" creationId="{03E2F991-1446-130D-34A0-17C7F9CE4532}"/>
          </ac:picMkLst>
        </pc:picChg>
        <pc:picChg chg="add mod">
          <ac:chgData name="MAHI PATEL" userId="8d9ce2c35ea19a65" providerId="LiveId" clId="{106C353F-98EC-4761-B9F9-3B70566C5964}" dt="2023-10-08T17:01:11.604" v="345" actId="1076"/>
          <ac:picMkLst>
            <pc:docMk/>
            <pc:sldMk cId="0" sldId="330"/>
            <ac:picMk id="13" creationId="{2E1ACCD8-2562-3707-1B22-AF07ABB11A0C}"/>
          </ac:picMkLst>
        </pc:picChg>
      </pc:sldChg>
      <pc:sldChg chg="addSp delSp modSp mod ord modAnim">
        <pc:chgData name="MAHI PATEL" userId="8d9ce2c35ea19a65" providerId="LiveId" clId="{106C353F-98EC-4761-B9F9-3B70566C5964}" dt="2023-10-08T16:36:42.763" v="237" actId="20577"/>
        <pc:sldMkLst>
          <pc:docMk/>
          <pc:sldMk cId="0" sldId="331"/>
        </pc:sldMkLst>
        <pc:spChg chg="add del mod">
          <ac:chgData name="MAHI PATEL" userId="8d9ce2c35ea19a65" providerId="LiveId" clId="{106C353F-98EC-4761-B9F9-3B70566C5964}" dt="2023-10-08T16:29:49.005" v="92"/>
          <ac:spMkLst>
            <pc:docMk/>
            <pc:sldMk cId="0" sldId="331"/>
            <ac:spMk id="3" creationId="{00000000-0000-0000-0000-000000000000}"/>
          </ac:spMkLst>
        </pc:spChg>
        <pc:spChg chg="add del mod">
          <ac:chgData name="MAHI PATEL" userId="8d9ce2c35ea19a65" providerId="LiveId" clId="{106C353F-98EC-4761-B9F9-3B70566C5964}" dt="2023-10-08T16:29:39.513" v="91"/>
          <ac:spMkLst>
            <pc:docMk/>
            <pc:sldMk cId="0" sldId="331"/>
            <ac:spMk id="7" creationId="{FA63838B-2324-A119-9324-D85ACD6F715A}"/>
          </ac:spMkLst>
        </pc:spChg>
        <pc:spChg chg="add del mod">
          <ac:chgData name="MAHI PATEL" userId="8d9ce2c35ea19a65" providerId="LiveId" clId="{106C353F-98EC-4761-B9F9-3B70566C5964}" dt="2023-10-08T16:29:51.167" v="93"/>
          <ac:spMkLst>
            <pc:docMk/>
            <pc:sldMk cId="0" sldId="331"/>
            <ac:spMk id="8" creationId="{1AFB33A6-8896-AFDF-6AE2-297C37CEF617}"/>
          </ac:spMkLst>
        </pc:spChg>
        <pc:spChg chg="add del mod">
          <ac:chgData name="MAHI PATEL" userId="8d9ce2c35ea19a65" providerId="LiveId" clId="{106C353F-98EC-4761-B9F9-3B70566C5964}" dt="2023-10-08T16:29:51.635" v="94"/>
          <ac:spMkLst>
            <pc:docMk/>
            <pc:sldMk cId="0" sldId="331"/>
            <ac:spMk id="9" creationId="{7B7520D6-A7F4-03CB-18AA-04C8006D5763}"/>
          </ac:spMkLst>
        </pc:spChg>
        <pc:spChg chg="add del mod">
          <ac:chgData name="MAHI PATEL" userId="8d9ce2c35ea19a65" providerId="LiveId" clId="{106C353F-98EC-4761-B9F9-3B70566C5964}" dt="2023-10-08T16:29:51.851" v="95"/>
          <ac:spMkLst>
            <pc:docMk/>
            <pc:sldMk cId="0" sldId="331"/>
            <ac:spMk id="10" creationId="{1A0DEDFE-92B4-6E8E-FD5C-CD922A4F508F}"/>
          </ac:spMkLst>
        </pc:spChg>
        <pc:spChg chg="add del mod">
          <ac:chgData name="MAHI PATEL" userId="8d9ce2c35ea19a65" providerId="LiveId" clId="{106C353F-98EC-4761-B9F9-3B70566C5964}" dt="2023-10-08T16:29:52.034" v="96"/>
          <ac:spMkLst>
            <pc:docMk/>
            <pc:sldMk cId="0" sldId="331"/>
            <ac:spMk id="11" creationId="{EC12AF09-C457-C35A-0CE3-9F8DA88CE80E}"/>
          </ac:spMkLst>
        </pc:spChg>
        <pc:spChg chg="add del mod">
          <ac:chgData name="MAHI PATEL" userId="8d9ce2c35ea19a65" providerId="LiveId" clId="{106C353F-98EC-4761-B9F9-3B70566C5964}" dt="2023-10-08T16:29:52.428" v="97"/>
          <ac:spMkLst>
            <pc:docMk/>
            <pc:sldMk cId="0" sldId="331"/>
            <ac:spMk id="12" creationId="{354D7418-82B8-6445-FB69-AE227BF4DC15}"/>
          </ac:spMkLst>
        </pc:spChg>
        <pc:spChg chg="add del mod">
          <ac:chgData name="MAHI PATEL" userId="8d9ce2c35ea19a65" providerId="LiveId" clId="{106C353F-98EC-4761-B9F9-3B70566C5964}" dt="2023-10-08T16:29:52.569" v="98"/>
          <ac:spMkLst>
            <pc:docMk/>
            <pc:sldMk cId="0" sldId="331"/>
            <ac:spMk id="13" creationId="{9C005AA6-5D99-555D-B2BB-0839073A421F}"/>
          </ac:spMkLst>
        </pc:spChg>
        <pc:spChg chg="add del mod">
          <ac:chgData name="MAHI PATEL" userId="8d9ce2c35ea19a65" providerId="LiveId" clId="{106C353F-98EC-4761-B9F9-3B70566C5964}" dt="2023-10-08T16:30:06.084" v="99"/>
          <ac:spMkLst>
            <pc:docMk/>
            <pc:sldMk cId="0" sldId="331"/>
            <ac:spMk id="14" creationId="{9134F8CD-5044-6509-C596-CF3C79F01DD0}"/>
          </ac:spMkLst>
        </pc:spChg>
        <pc:spChg chg="add del mod">
          <ac:chgData name="MAHI PATEL" userId="8d9ce2c35ea19a65" providerId="LiveId" clId="{106C353F-98EC-4761-B9F9-3B70566C5964}" dt="2023-10-08T16:30:10.391" v="100"/>
          <ac:spMkLst>
            <pc:docMk/>
            <pc:sldMk cId="0" sldId="331"/>
            <ac:spMk id="15" creationId="{C78077AA-F3C7-84FB-2440-85B745A71140}"/>
          </ac:spMkLst>
        </pc:spChg>
        <pc:spChg chg="add mod">
          <ac:chgData name="MAHI PATEL" userId="8d9ce2c35ea19a65" providerId="LiveId" clId="{106C353F-98EC-4761-B9F9-3B70566C5964}" dt="2023-10-08T16:36:42.763" v="237" actId="20577"/>
          <ac:spMkLst>
            <pc:docMk/>
            <pc:sldMk cId="0" sldId="331"/>
            <ac:spMk id="17" creationId="{C5D4CA24-522D-A210-83BE-E8C176739469}"/>
          </ac:spMkLst>
        </pc:spChg>
        <pc:spChg chg="add del mod">
          <ac:chgData name="MAHI PATEL" userId="8d9ce2c35ea19a65" providerId="LiveId" clId="{106C353F-98EC-4761-B9F9-3B70566C5964}" dt="2023-10-08T16:34:52.110" v="209" actId="33987"/>
          <ac:spMkLst>
            <pc:docMk/>
            <pc:sldMk cId="0" sldId="331"/>
            <ac:spMk id="18" creationId="{95282A36-28BB-E35D-1846-A38E8D5A5D22}"/>
          </ac:spMkLst>
        </pc:spChg>
        <pc:picChg chg="add mod">
          <ac:chgData name="MAHI PATEL" userId="8d9ce2c35ea19a65" providerId="LiveId" clId="{106C353F-98EC-4761-B9F9-3B70566C5964}" dt="2023-10-08T16:31:38.488" v="110" actId="14100"/>
          <ac:picMkLst>
            <pc:docMk/>
            <pc:sldMk cId="0" sldId="331"/>
            <ac:picMk id="16" creationId="{4F4F29D4-1B8B-B882-2ECA-4D20DAF673DA}"/>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C13577B-6902-467D-A26C-08A0DD5E4E03}" type="datetimeFigureOut">
              <a:rPr lang="en-US" smtClean="0"/>
              <a:pPr/>
              <a:t>10/12/2023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61EA0F-A667-4B49-8422-0062BC55E249}" type="slidenum">
              <a:rPr lang="en-US" smtClean="0"/>
              <a:pPr/>
              <a:t>‹#›</a:t>
            </a:fld>
            <a:endParaRPr lang="en-US"/>
          </a:p>
        </p:txBody>
      </p:sp>
    </p:spTree>
    <p:extLst>
      <p:ext uri="{BB962C8B-B14F-4D97-AF65-F5344CB8AC3E}">
        <p14:creationId xmlns:p14="http://schemas.microsoft.com/office/powerpoint/2010/main" val="3381910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0" y="0"/>
            <a:ext cx="12192000" cy="4866468"/>
          </a:xfrm>
          <a:prstGeom prst="rect">
            <a:avLst/>
          </a:prstGeom>
          <a:solidFill>
            <a:srgbClr val="418A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ctrTitle"/>
          </p:nvPr>
        </p:nvSpPr>
        <p:spPr>
          <a:xfrm>
            <a:off x="838200" y="2061006"/>
            <a:ext cx="10515600" cy="2387600"/>
          </a:xfrm>
        </p:spPr>
        <p:txBody>
          <a:bodyPr anchor="b">
            <a:normAutofit/>
          </a:bodyPr>
          <a:lstStyle>
            <a:lvl1pPr algn="l">
              <a:defRPr sz="7200" b="1">
                <a:solidFill>
                  <a:schemeClr val="bg1"/>
                </a:solidFill>
                <a:latin typeface="Calibri" pitchFamily="34" charset="0"/>
                <a:cs typeface="Calibri" pitchFamily="34" charset="0"/>
              </a:defRPr>
            </a:lvl1pPr>
          </a:lstStyle>
          <a:p>
            <a:r>
              <a:rPr lang="en-US" dirty="0"/>
              <a:t>Click to edit Master title style</a:t>
            </a:r>
          </a:p>
        </p:txBody>
      </p:sp>
      <p:sp>
        <p:nvSpPr>
          <p:cNvPr id="3" name="Subtitle 2"/>
          <p:cNvSpPr>
            <a:spLocks noGrp="1"/>
          </p:cNvSpPr>
          <p:nvPr>
            <p:ph type="subTitle" idx="1" hasCustomPrompt="1"/>
          </p:nvPr>
        </p:nvSpPr>
        <p:spPr>
          <a:xfrm>
            <a:off x="76704" y="5110609"/>
            <a:ext cx="12037454" cy="1137793"/>
          </a:xfrm>
        </p:spPr>
        <p:txBody>
          <a:bodyPr>
            <a:normAutofit/>
          </a:bodyPr>
          <a:lstStyle>
            <a:lvl1pPr marL="0" indent="0" algn="r" defTabSz="914400" rtl="0" eaLnBrk="1" latinLnBrk="0" hangingPunct="1">
              <a:lnSpc>
                <a:spcPct val="150000"/>
              </a:lnSpc>
              <a:spcBef>
                <a:spcPts val="600"/>
              </a:spcBef>
              <a:buNone/>
              <a:defRPr lang="en-US" sz="4000" b="1" kern="1200" dirty="0">
                <a:ln w="0"/>
                <a:solidFill>
                  <a:schemeClr val="tx1"/>
                </a:solidFill>
                <a:effectLst>
                  <a:outerShdw blurRad="38100" dist="25400" dir="5400000" algn="ctr" rotWithShape="0">
                    <a:srgbClr val="6E747A">
                      <a:alpha val="43000"/>
                    </a:srgbClr>
                  </a:outerShdw>
                </a:effectLst>
                <a:latin typeface="Lucida Console" panose="020B0609040504020204" pitchFamily="49" charset="0"/>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 </a:t>
            </a:r>
          </a:p>
        </p:txBody>
      </p:sp>
      <p:sp>
        <p:nvSpPr>
          <p:cNvPr id="4" name="Date Placeholder 3"/>
          <p:cNvSpPr>
            <a:spLocks noGrp="1"/>
          </p:cNvSpPr>
          <p:nvPr>
            <p:ph type="dt" sz="half" idx="10"/>
          </p:nvPr>
        </p:nvSpPr>
        <p:spPr/>
        <p:txBody>
          <a:bodyPr/>
          <a:lstStyle/>
          <a:p>
            <a:fld id="{C3DF7939-5452-4250-8935-5DCCC8B2C14D}" type="datetime3">
              <a:rPr lang="en-US" smtClean="0"/>
              <a:pPr/>
              <a:t>12 October 2023</a:t>
            </a:fld>
            <a:endParaRPr lang="en-US"/>
          </a:p>
        </p:txBody>
      </p:sp>
      <p:sp>
        <p:nvSpPr>
          <p:cNvPr id="5" name="Footer Placeholder 4"/>
          <p:cNvSpPr>
            <a:spLocks noGrp="1"/>
          </p:cNvSpPr>
          <p:nvPr>
            <p:ph type="ftr" sz="quarter" idx="11"/>
          </p:nvPr>
        </p:nvSpPr>
        <p:spPr/>
        <p:txBody>
          <a:bodyPr/>
          <a:lstStyle>
            <a:lvl1pPr>
              <a:defRPr i="1"/>
            </a:lvl1pPr>
          </a:lstStyle>
          <a:p>
            <a:r>
              <a:rPr lang="en-US"/>
              <a:t>Department of Computer Science Engineering</a:t>
            </a:r>
          </a:p>
        </p:txBody>
      </p:sp>
      <p:sp>
        <p:nvSpPr>
          <p:cNvPr id="6" name="Slide Number Placeholder 5"/>
          <p:cNvSpPr>
            <a:spLocks noGrp="1"/>
          </p:cNvSpPr>
          <p:nvPr>
            <p:ph type="sldNum" sz="quarter" idx="12"/>
          </p:nvPr>
        </p:nvSpPr>
        <p:spPr/>
        <p:txBody>
          <a:bodyPr/>
          <a:lstStyle/>
          <a:p>
            <a:fld id="{9860EDB8-5305-433F-BE41-D7A86D811DB3}" type="slidenum">
              <a:rPr lang="en-US" smtClean="0"/>
              <a:pPr/>
              <a:t>‹#›</a:t>
            </a:fld>
            <a:endParaRPr lang="en-US"/>
          </a:p>
        </p:txBody>
      </p:sp>
    </p:spTree>
    <p:extLst>
      <p:ext uri="{BB962C8B-B14F-4D97-AF65-F5344CB8AC3E}">
        <p14:creationId xmlns:p14="http://schemas.microsoft.com/office/powerpoint/2010/main" val="1718549498"/>
      </p:ext>
    </p:extLst>
  </p:cSld>
  <p:clrMapOvr>
    <a:masterClrMapping/>
  </p:clrMapOvr>
  <mc:AlternateContent xmlns:mc="http://schemas.openxmlformats.org/markup-compatibility/2006">
    <mc:Choice xmlns:p14="http://schemas.microsoft.com/office/powerpoint/2010/main" Requires="p14">
      <p:transition spd="slow" p14:dur="1500" advTm="5000">
        <p:split orient="vert"/>
      </p:transition>
    </mc:Choice>
    <mc:Fallback>
      <p:transition spd="slow" advTm="5000">
        <p:split orient="vert"/>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328E4F7-1D75-468B-9BB7-C605BFA3D5C7}" type="datetime3">
              <a:rPr lang="en-US" smtClean="0"/>
              <a:pPr/>
              <a:t>12 October 2023</a:t>
            </a:fld>
            <a:endParaRPr lang="en-US"/>
          </a:p>
        </p:txBody>
      </p:sp>
      <p:sp>
        <p:nvSpPr>
          <p:cNvPr id="3" name="Footer Placeholder 2"/>
          <p:cNvSpPr>
            <a:spLocks noGrp="1"/>
          </p:cNvSpPr>
          <p:nvPr>
            <p:ph type="ftr" sz="quarter" idx="11"/>
          </p:nvPr>
        </p:nvSpPr>
        <p:spPr/>
        <p:txBody>
          <a:bodyPr/>
          <a:lstStyle/>
          <a:p>
            <a:r>
              <a:rPr lang="en-US"/>
              <a:t>Department of Computer Science Engineering</a:t>
            </a:r>
          </a:p>
        </p:txBody>
      </p:sp>
      <p:sp>
        <p:nvSpPr>
          <p:cNvPr id="4" name="Slide Number Placeholder 3"/>
          <p:cNvSpPr>
            <a:spLocks noGrp="1"/>
          </p:cNvSpPr>
          <p:nvPr>
            <p:ph type="sldNum" sz="quarter" idx="12"/>
          </p:nvPr>
        </p:nvSpPr>
        <p:spPr/>
        <p:txBody>
          <a:bodyPr/>
          <a:lstStyle/>
          <a:p>
            <a:fld id="{9860EDB8-5305-433F-BE41-D7A86D811DB3}" type="slidenum">
              <a:rPr lang="en-US" smtClean="0"/>
              <a:pPr/>
              <a:t>‹#›</a:t>
            </a:fld>
            <a:endParaRPr lang="en-US"/>
          </a:p>
        </p:txBody>
      </p:sp>
    </p:spTree>
    <p:extLst>
      <p:ext uri="{BB962C8B-B14F-4D97-AF65-F5344CB8AC3E}">
        <p14:creationId xmlns:p14="http://schemas.microsoft.com/office/powerpoint/2010/main" val="4037432058"/>
      </p:ext>
    </p:extLst>
  </p:cSld>
  <p:clrMapOvr>
    <a:masterClrMapping/>
  </p:clrMapOvr>
  <mc:AlternateContent xmlns:mc="http://schemas.openxmlformats.org/markup-compatibility/2006">
    <mc:Choice xmlns:p14="http://schemas.microsoft.com/office/powerpoint/2010/main" Requires="p14">
      <p:transition spd="slow" p14:dur="1500" advTm="5000">
        <p:split orient="vert"/>
      </p:transition>
    </mc:Choice>
    <mc:Fallback>
      <p:transition spd="slow" advTm="5000">
        <p:split orient="vert"/>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b="1">
                <a:solidFill>
                  <a:schemeClr val="accent1">
                    <a:lumMod val="50000"/>
                  </a:schemeClr>
                </a:solidFill>
              </a:defRPr>
            </a:lvl1pPr>
          </a:lstStyle>
          <a:p>
            <a:r>
              <a:rPr lang="en-US" dirty="0"/>
              <a:t>Click to edit Master title style</a:t>
            </a:r>
          </a:p>
        </p:txBody>
      </p:sp>
      <p:sp>
        <p:nvSpPr>
          <p:cNvPr id="4" name="Text Placeholder 3"/>
          <p:cNvSpPr>
            <a:spLocks noGrp="1"/>
          </p:cNvSpPr>
          <p:nvPr>
            <p:ph type="body" sz="half" idx="2"/>
          </p:nvPr>
        </p:nvSpPr>
        <p:spPr>
          <a:xfrm>
            <a:off x="839788" y="2101850"/>
            <a:ext cx="3932237" cy="3759200"/>
          </a:xfrm>
        </p:spPr>
        <p:txBody>
          <a:bodyPr>
            <a:normAutofit/>
          </a:bodyPr>
          <a:lstStyle>
            <a:lvl1pPr marL="0" indent="0">
              <a:buNone/>
              <a:defRPr sz="2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6F5DF04E-39E2-4C35-9B73-3950D79BF0D7}" type="datetime3">
              <a:rPr lang="en-US" smtClean="0"/>
              <a:pPr/>
              <a:t>12 October 2023</a:t>
            </a:fld>
            <a:endParaRPr lang="en-US"/>
          </a:p>
        </p:txBody>
      </p:sp>
      <p:sp>
        <p:nvSpPr>
          <p:cNvPr id="6" name="Footer Placeholder 5"/>
          <p:cNvSpPr>
            <a:spLocks noGrp="1"/>
          </p:cNvSpPr>
          <p:nvPr>
            <p:ph type="ftr" sz="quarter" idx="11"/>
          </p:nvPr>
        </p:nvSpPr>
        <p:spPr/>
        <p:txBody>
          <a:bodyPr/>
          <a:lstStyle/>
          <a:p>
            <a:r>
              <a:rPr lang="en-US"/>
              <a:t>Department of Computer Science Engineering</a:t>
            </a:r>
          </a:p>
        </p:txBody>
      </p:sp>
      <p:sp>
        <p:nvSpPr>
          <p:cNvPr id="7" name="Slide Number Placeholder 6"/>
          <p:cNvSpPr>
            <a:spLocks noGrp="1"/>
          </p:cNvSpPr>
          <p:nvPr>
            <p:ph type="sldNum" sz="quarter" idx="12"/>
          </p:nvPr>
        </p:nvSpPr>
        <p:spPr/>
        <p:txBody>
          <a:bodyPr/>
          <a:lstStyle/>
          <a:p>
            <a:fld id="{9860EDB8-5305-433F-BE41-D7A86D811DB3}" type="slidenum">
              <a:rPr lang="en-US" smtClean="0"/>
              <a:pPr/>
              <a:t>‹#›</a:t>
            </a:fld>
            <a:endParaRPr lang="en-US"/>
          </a:p>
        </p:txBody>
      </p:sp>
      <p:sp>
        <p:nvSpPr>
          <p:cNvPr id="8" name="Content Placeholder 9"/>
          <p:cNvSpPr>
            <a:spLocks noGrp="1"/>
          </p:cNvSpPr>
          <p:nvPr>
            <p:ph sz="quarter" idx="14"/>
          </p:nvPr>
        </p:nvSpPr>
        <p:spPr>
          <a:xfrm>
            <a:off x="5378824" y="987298"/>
            <a:ext cx="6172200" cy="48737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84193825"/>
      </p:ext>
    </p:extLst>
  </p:cSld>
  <p:clrMapOvr>
    <a:masterClrMapping/>
  </p:clrMapOvr>
  <mc:AlternateContent xmlns:mc="http://schemas.openxmlformats.org/markup-compatibility/2006">
    <mc:Choice xmlns:p14="http://schemas.microsoft.com/office/powerpoint/2010/main" Requires="p14">
      <p:transition spd="slow" p14:dur="1500" advTm="5000">
        <p:split orient="vert"/>
      </p:transition>
    </mc:Choice>
    <mc:Fallback>
      <p:transition spd="slow" advTm="5000">
        <p:split orient="vert"/>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b="1">
                <a:solidFill>
                  <a:schemeClr val="accent1">
                    <a:lumMod val="50000"/>
                  </a:schemeClr>
                </a:solidFill>
              </a:defRPr>
            </a:lvl1pPr>
          </a:lstStyle>
          <a:p>
            <a:r>
              <a:rPr lang="en-US" dirty="0"/>
              <a:t>Click to edit Master title style</a:t>
            </a:r>
          </a:p>
        </p:txBody>
      </p:sp>
      <p:sp>
        <p:nvSpPr>
          <p:cNvPr id="3" name="Picture Placeholder 2"/>
          <p:cNvSpPr>
            <a:spLocks noGrp="1"/>
          </p:cNvSpPr>
          <p:nvPr>
            <p:ph type="pic" idx="1"/>
          </p:nvPr>
        </p:nvSpPr>
        <p:spPr>
          <a:xfrm>
            <a:off x="5384893" y="987427"/>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839788" y="2101850"/>
            <a:ext cx="3932237" cy="3759200"/>
          </a:xfrm>
        </p:spPr>
        <p:txBody>
          <a:bodyPr>
            <a:normAutofit/>
          </a:bodyPr>
          <a:lstStyle>
            <a:lvl1pPr marL="0" indent="0">
              <a:buNone/>
              <a:defRPr sz="2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77ACF9D9-00C9-48C3-9FA3-1B7ABE67068B}" type="datetime3">
              <a:rPr lang="en-US" smtClean="0"/>
              <a:pPr/>
              <a:t>12 October 2023</a:t>
            </a:fld>
            <a:endParaRPr lang="en-US"/>
          </a:p>
        </p:txBody>
      </p:sp>
      <p:sp>
        <p:nvSpPr>
          <p:cNvPr id="6" name="Footer Placeholder 5"/>
          <p:cNvSpPr>
            <a:spLocks noGrp="1"/>
          </p:cNvSpPr>
          <p:nvPr>
            <p:ph type="ftr" sz="quarter" idx="11"/>
          </p:nvPr>
        </p:nvSpPr>
        <p:spPr/>
        <p:txBody>
          <a:bodyPr/>
          <a:lstStyle/>
          <a:p>
            <a:r>
              <a:rPr lang="en-US"/>
              <a:t>Department of Computer Science Engineering</a:t>
            </a:r>
          </a:p>
        </p:txBody>
      </p:sp>
      <p:sp>
        <p:nvSpPr>
          <p:cNvPr id="7" name="Slide Number Placeholder 6"/>
          <p:cNvSpPr>
            <a:spLocks noGrp="1"/>
          </p:cNvSpPr>
          <p:nvPr>
            <p:ph type="sldNum" sz="quarter" idx="12"/>
          </p:nvPr>
        </p:nvSpPr>
        <p:spPr/>
        <p:txBody>
          <a:bodyPr/>
          <a:lstStyle/>
          <a:p>
            <a:fld id="{9860EDB8-5305-433F-BE41-D7A86D811DB3}" type="slidenum">
              <a:rPr lang="en-US" smtClean="0"/>
              <a:pPr/>
              <a:t>‹#›</a:t>
            </a:fld>
            <a:endParaRPr lang="en-US"/>
          </a:p>
        </p:txBody>
      </p:sp>
    </p:spTree>
    <p:extLst>
      <p:ext uri="{BB962C8B-B14F-4D97-AF65-F5344CB8AC3E}">
        <p14:creationId xmlns:p14="http://schemas.microsoft.com/office/powerpoint/2010/main" val="3161095380"/>
      </p:ext>
    </p:extLst>
  </p:cSld>
  <p:clrMapOvr>
    <a:masterClrMapping/>
  </p:clrMapOvr>
  <mc:AlternateContent xmlns:mc="http://schemas.openxmlformats.org/markup-compatibility/2006">
    <mc:Choice xmlns:p14="http://schemas.microsoft.com/office/powerpoint/2010/main" Requires="p14">
      <p:transition spd="slow" p14:dur="1500" advTm="5000">
        <p:split orient="vert"/>
      </p:transition>
    </mc:Choice>
    <mc:Fallback>
      <p:transition spd="slow" advTm="5000">
        <p:split orient="vert"/>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7" name="Rectangle 6"/>
          <p:cNvSpPr/>
          <p:nvPr/>
        </p:nvSpPr>
        <p:spPr>
          <a:xfrm>
            <a:off x="0" y="0"/>
            <a:ext cx="12192000" cy="1332854"/>
          </a:xfrm>
          <a:prstGeom prst="rect">
            <a:avLst/>
          </a:prstGeom>
          <a:solidFill>
            <a:srgbClr val="418A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 name="Vertical Text Placeholder 2"/>
          <p:cNvSpPr>
            <a:spLocks noGrp="1"/>
          </p:cNvSpPr>
          <p:nvPr>
            <p:ph type="body" orient="vert" idx="1"/>
          </p:nvPr>
        </p:nvSpPr>
        <p:spPr>
          <a:xfrm>
            <a:off x="180304" y="1573306"/>
            <a:ext cx="11822806" cy="4904767"/>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93E084F6-078B-44CE-81DE-A3B04F59F5F3}" type="datetime3">
              <a:rPr lang="en-US" smtClean="0"/>
              <a:pPr/>
              <a:t>12 October 2023</a:t>
            </a:fld>
            <a:endParaRPr lang="en-US"/>
          </a:p>
        </p:txBody>
      </p:sp>
      <p:sp>
        <p:nvSpPr>
          <p:cNvPr id="5" name="Footer Placeholder 4"/>
          <p:cNvSpPr>
            <a:spLocks noGrp="1"/>
          </p:cNvSpPr>
          <p:nvPr>
            <p:ph type="ftr" sz="quarter" idx="11"/>
          </p:nvPr>
        </p:nvSpPr>
        <p:spPr/>
        <p:txBody>
          <a:bodyPr/>
          <a:lstStyle/>
          <a:p>
            <a:r>
              <a:rPr lang="en-US"/>
              <a:t>Department of Computer Science Engineering</a:t>
            </a:r>
          </a:p>
        </p:txBody>
      </p:sp>
      <p:sp>
        <p:nvSpPr>
          <p:cNvPr id="6" name="Slide Number Placeholder 5"/>
          <p:cNvSpPr>
            <a:spLocks noGrp="1"/>
          </p:cNvSpPr>
          <p:nvPr>
            <p:ph type="sldNum" sz="quarter" idx="12"/>
          </p:nvPr>
        </p:nvSpPr>
        <p:spPr/>
        <p:txBody>
          <a:bodyPr/>
          <a:lstStyle/>
          <a:p>
            <a:fld id="{9860EDB8-5305-433F-BE41-D7A86D811DB3}" type="slidenum">
              <a:rPr lang="en-US" smtClean="0"/>
              <a:pPr/>
              <a:t>‹#›</a:t>
            </a:fld>
            <a:endParaRPr lang="en-US"/>
          </a:p>
        </p:txBody>
      </p:sp>
      <p:sp>
        <p:nvSpPr>
          <p:cNvPr id="10" name="Title 1"/>
          <p:cNvSpPr>
            <a:spLocks noGrp="1"/>
          </p:cNvSpPr>
          <p:nvPr>
            <p:ph type="title"/>
          </p:nvPr>
        </p:nvSpPr>
        <p:spPr>
          <a:xfrm>
            <a:off x="154546" y="0"/>
            <a:ext cx="11874322" cy="1300766"/>
          </a:xfrm>
        </p:spPr>
        <p:txBody>
          <a:bodyPr anchor="b">
            <a:normAutofit/>
          </a:bodyPr>
          <a:lstStyle>
            <a:lvl1pPr>
              <a:defRPr sz="4400" b="1">
                <a:solidFill>
                  <a:schemeClr val="bg1"/>
                </a:solidFill>
                <a:latin typeface="Calibri" pitchFamily="34" charset="0"/>
                <a:cs typeface="Calibri" pitchFamily="34" charset="0"/>
              </a:defRPr>
            </a:lvl1pPr>
          </a:lstStyle>
          <a:p>
            <a:r>
              <a:rPr lang="en-US" dirty="0"/>
              <a:t>Click to edit Master title style</a:t>
            </a:r>
          </a:p>
        </p:txBody>
      </p:sp>
    </p:spTree>
    <p:extLst>
      <p:ext uri="{BB962C8B-B14F-4D97-AF65-F5344CB8AC3E}">
        <p14:creationId xmlns:p14="http://schemas.microsoft.com/office/powerpoint/2010/main" val="596921339"/>
      </p:ext>
    </p:extLst>
  </p:cSld>
  <p:clrMapOvr>
    <a:masterClrMapping/>
  </p:clrMapOvr>
  <mc:AlternateContent xmlns:mc="http://schemas.openxmlformats.org/markup-compatibility/2006">
    <mc:Choice xmlns:p14="http://schemas.microsoft.com/office/powerpoint/2010/main" Requires="p14">
      <p:transition spd="slow" p14:dur="1500" advTm="5000">
        <p:split orient="vert"/>
      </p:transition>
    </mc:Choice>
    <mc:Fallback>
      <p:transition spd="slow" advTm="5000">
        <p:split orient="vert"/>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10095346" y="0"/>
            <a:ext cx="2096655" cy="6858000"/>
          </a:xfrm>
          <a:prstGeom prst="rect">
            <a:avLst/>
          </a:prstGeom>
          <a:solidFill>
            <a:srgbClr val="418A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Vertical Title 1"/>
          <p:cNvSpPr>
            <a:spLocks noGrp="1"/>
          </p:cNvSpPr>
          <p:nvPr>
            <p:ph type="title" orient="vert"/>
          </p:nvPr>
        </p:nvSpPr>
        <p:spPr>
          <a:xfrm>
            <a:off x="10215419" y="365125"/>
            <a:ext cx="1819564" cy="5811838"/>
          </a:xfrm>
        </p:spPr>
        <p:txBody>
          <a:bodyPr vert="eaVert" anchor="b">
            <a:normAutofit/>
          </a:bodyPr>
          <a:lstStyle>
            <a:lvl1pPr>
              <a:defRPr sz="3600" b="1">
                <a:solidFill>
                  <a:schemeClr val="bg1"/>
                </a:solidFill>
                <a:latin typeface="Calibri" pitchFamily="34" charset="0"/>
                <a:cs typeface="Calibri" pitchFamily="34" charset="0"/>
              </a:defRPr>
            </a:lvl1pPr>
          </a:lstStyle>
          <a:p>
            <a:r>
              <a:rPr lang="en-US" dirty="0"/>
              <a:t>Click to edit Master title style</a:t>
            </a:r>
          </a:p>
        </p:txBody>
      </p:sp>
      <p:sp>
        <p:nvSpPr>
          <p:cNvPr id="3" name="Vertical Text Placeholder 2"/>
          <p:cNvSpPr>
            <a:spLocks noGrp="1"/>
          </p:cNvSpPr>
          <p:nvPr>
            <p:ph type="body" orient="vert" idx="1"/>
          </p:nvPr>
        </p:nvSpPr>
        <p:spPr>
          <a:xfrm>
            <a:off x="838200" y="365125"/>
            <a:ext cx="8910917" cy="5811838"/>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10D5C11-4639-4CAA-AAB5-23D14FDF007D}" type="datetime3">
              <a:rPr lang="en-US" smtClean="0"/>
              <a:pPr/>
              <a:t>12 October 2023</a:t>
            </a:fld>
            <a:endParaRPr lang="en-US"/>
          </a:p>
        </p:txBody>
      </p:sp>
      <p:sp>
        <p:nvSpPr>
          <p:cNvPr id="5" name="Footer Placeholder 4"/>
          <p:cNvSpPr>
            <a:spLocks noGrp="1"/>
          </p:cNvSpPr>
          <p:nvPr>
            <p:ph type="ftr" sz="quarter" idx="11"/>
          </p:nvPr>
        </p:nvSpPr>
        <p:spPr/>
        <p:txBody>
          <a:bodyPr/>
          <a:lstStyle/>
          <a:p>
            <a:r>
              <a:rPr lang="en-US"/>
              <a:t>Department of Computer Science Engineering</a:t>
            </a:r>
          </a:p>
        </p:txBody>
      </p:sp>
      <p:sp>
        <p:nvSpPr>
          <p:cNvPr id="6" name="Slide Number Placeholder 5"/>
          <p:cNvSpPr>
            <a:spLocks noGrp="1"/>
          </p:cNvSpPr>
          <p:nvPr>
            <p:ph type="sldNum" sz="quarter" idx="12"/>
          </p:nvPr>
        </p:nvSpPr>
        <p:spPr/>
        <p:txBody>
          <a:bodyPr/>
          <a:lstStyle/>
          <a:p>
            <a:fld id="{9860EDB8-5305-433F-BE41-D7A86D811DB3}" type="slidenum">
              <a:rPr lang="en-US" smtClean="0"/>
              <a:pPr/>
              <a:t>‹#›</a:t>
            </a:fld>
            <a:endParaRPr lang="en-US"/>
          </a:p>
        </p:txBody>
      </p:sp>
    </p:spTree>
    <p:extLst>
      <p:ext uri="{BB962C8B-B14F-4D97-AF65-F5344CB8AC3E}">
        <p14:creationId xmlns:p14="http://schemas.microsoft.com/office/powerpoint/2010/main" val="1302266631"/>
      </p:ext>
    </p:extLst>
  </p:cSld>
  <p:clrMapOvr>
    <a:masterClrMapping/>
  </p:clrMapOvr>
  <mc:AlternateContent xmlns:mc="http://schemas.openxmlformats.org/markup-compatibility/2006">
    <mc:Choice xmlns:p14="http://schemas.microsoft.com/office/powerpoint/2010/main" Requires="p14">
      <p:transition spd="slow" p14:dur="1500" advTm="5000">
        <p:split orient="vert"/>
      </p:transition>
    </mc:Choice>
    <mc:Fallback>
      <p:transition spd="slow" advTm="5000">
        <p:split orient="vert"/>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7" name="Rectangle 6"/>
          <p:cNvSpPr/>
          <p:nvPr/>
        </p:nvSpPr>
        <p:spPr>
          <a:xfrm>
            <a:off x="0" y="4035485"/>
            <a:ext cx="12192000" cy="2822515"/>
          </a:xfrm>
          <a:prstGeom prst="rect">
            <a:avLst/>
          </a:prstGeom>
          <a:solidFill>
            <a:srgbClr val="418A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8" name="Picture 3" descr="C:\Users\Admin\Desktop\New folder (3)\PPT\AcroLogoTransparant.png"/>
          <p:cNvPicPr>
            <a:picLocks noChangeAspect="1" noChangeArrowheads="1"/>
          </p:cNvPicPr>
          <p:nvPr userDrawn="1"/>
        </p:nvPicPr>
        <p:blipFill>
          <a:blip r:embed="rId2" cstate="print"/>
          <a:srcRect/>
          <a:stretch>
            <a:fillRect/>
          </a:stretch>
        </p:blipFill>
        <p:spPr bwMode="auto">
          <a:xfrm>
            <a:off x="2353479" y="1317808"/>
            <a:ext cx="7485043" cy="1516818"/>
          </a:xfrm>
          <a:prstGeom prst="rect">
            <a:avLst/>
          </a:prstGeom>
          <a:noFill/>
        </p:spPr>
      </p:pic>
      <p:sp>
        <p:nvSpPr>
          <p:cNvPr id="10" name="Rectangle 9"/>
          <p:cNvSpPr/>
          <p:nvPr userDrawn="1"/>
        </p:nvSpPr>
        <p:spPr>
          <a:xfrm>
            <a:off x="246762" y="4621311"/>
            <a:ext cx="11698476" cy="1508105"/>
          </a:xfrm>
          <a:prstGeom prst="rect">
            <a:avLst/>
          </a:prstGeom>
          <a:noFill/>
        </p:spPr>
        <p:txBody>
          <a:bodyPr wrap="square" lIns="91440" tIns="45720" rIns="91440" bIns="45720">
            <a:spAutoFit/>
          </a:bodyPr>
          <a:lstStyle/>
          <a:p>
            <a:pPr algn="ctr"/>
            <a:r>
              <a:rPr lang="en-US" sz="4600" b="1" cap="none" spc="0" dirty="0">
                <a:ln w="10541" cmpd="sng">
                  <a:solidFill>
                    <a:schemeClr val="accent1">
                      <a:shade val="88000"/>
                      <a:satMod val="110000"/>
                    </a:schemeClr>
                  </a:solidFill>
                  <a:prstDash val="solid"/>
                </a:ln>
                <a:solidFill>
                  <a:schemeClr val="bg1"/>
                </a:solidFill>
                <a:effectLst/>
                <a:latin typeface="Arial Black" pitchFamily="34" charset="0"/>
              </a:rPr>
              <a:t>Acropolis Institute of Technology &amp; Research, Indore</a:t>
            </a:r>
          </a:p>
        </p:txBody>
      </p:sp>
      <p:sp>
        <p:nvSpPr>
          <p:cNvPr id="11" name="TextBox 10"/>
          <p:cNvSpPr txBox="1"/>
          <p:nvPr userDrawn="1"/>
        </p:nvSpPr>
        <p:spPr>
          <a:xfrm>
            <a:off x="8498541" y="6454562"/>
            <a:ext cx="3680012" cy="369332"/>
          </a:xfrm>
          <a:prstGeom prst="rect">
            <a:avLst/>
          </a:prstGeom>
          <a:noFill/>
        </p:spPr>
        <p:txBody>
          <a:bodyPr wrap="square" rtlCol="0">
            <a:spAutoFit/>
          </a:bodyPr>
          <a:lstStyle/>
          <a:p>
            <a:pPr algn="r"/>
            <a:r>
              <a:rPr lang="en-US" b="1" dirty="0"/>
              <a:t>www.acropolis.in</a:t>
            </a:r>
          </a:p>
        </p:txBody>
      </p:sp>
    </p:spTree>
    <p:extLst>
      <p:ext uri="{BB962C8B-B14F-4D97-AF65-F5344CB8AC3E}">
        <p14:creationId xmlns:p14="http://schemas.microsoft.com/office/powerpoint/2010/main" val="1718549498"/>
      </p:ext>
    </p:extLst>
  </p:cSld>
  <p:clrMapOvr>
    <a:masterClrMapping/>
  </p:clrMapOvr>
  <mc:AlternateContent xmlns:mc="http://schemas.openxmlformats.org/markup-compatibility/2006">
    <mc:Choice xmlns:p14="http://schemas.microsoft.com/office/powerpoint/2010/main" Requires="p14">
      <p:transition spd="slow" p14:dur="1500" advTm="5000">
        <p:split orient="vert"/>
      </p:transition>
    </mc:Choice>
    <mc:Fallback>
      <p:transition spd="slow" advTm="5000">
        <p:split orient="vert"/>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Rectangle 6"/>
          <p:cNvSpPr/>
          <p:nvPr/>
        </p:nvSpPr>
        <p:spPr>
          <a:xfrm>
            <a:off x="0" y="0"/>
            <a:ext cx="12192000" cy="1332854"/>
          </a:xfrm>
          <a:prstGeom prst="rect">
            <a:avLst/>
          </a:prstGeom>
          <a:solidFill>
            <a:srgbClr val="418A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a:xfrm>
            <a:off x="154546" y="0"/>
            <a:ext cx="11874322" cy="1300766"/>
          </a:xfrm>
        </p:spPr>
        <p:txBody>
          <a:bodyPr anchor="b">
            <a:normAutofit/>
          </a:bodyPr>
          <a:lstStyle>
            <a:lvl1pPr>
              <a:defRPr sz="4400" b="1">
                <a:solidFill>
                  <a:schemeClr val="bg1"/>
                </a:solidFill>
                <a:latin typeface="Calibri" pitchFamily="34" charset="0"/>
                <a:cs typeface="Calibri" pitchFamily="34" charset="0"/>
              </a:defRPr>
            </a:lvl1pPr>
          </a:lstStyle>
          <a:p>
            <a:r>
              <a:rPr lang="en-US" dirty="0"/>
              <a:t>Click to edit Master title style</a:t>
            </a:r>
          </a:p>
        </p:txBody>
      </p:sp>
      <p:sp>
        <p:nvSpPr>
          <p:cNvPr id="13" name="Date Placeholder 3"/>
          <p:cNvSpPr>
            <a:spLocks noGrp="1"/>
          </p:cNvSpPr>
          <p:nvPr>
            <p:ph type="dt" sz="half" idx="2"/>
          </p:nvPr>
        </p:nvSpPr>
        <p:spPr>
          <a:xfrm>
            <a:off x="838200" y="6562416"/>
            <a:ext cx="3200400" cy="274320"/>
          </a:xfrm>
          <a:prstGeom prst="rect">
            <a:avLst/>
          </a:prstGeom>
        </p:spPr>
        <p:txBody>
          <a:bodyPr vert="horz" lIns="91440" tIns="45720" rIns="91440" bIns="45720" rtlCol="0" anchor="ctr"/>
          <a:lstStyle>
            <a:lvl1pPr algn="l">
              <a:defRPr sz="1200">
                <a:solidFill>
                  <a:schemeClr val="tx1">
                    <a:lumMod val="95000"/>
                    <a:lumOff val="5000"/>
                  </a:schemeClr>
                </a:solidFill>
              </a:defRPr>
            </a:lvl1pPr>
          </a:lstStyle>
          <a:p>
            <a:fld id="{6B4D52C1-AC35-45F3-96F2-AA0057DDFF5B}" type="datetime3">
              <a:rPr lang="en-US" smtClean="0"/>
              <a:pPr/>
              <a:t>12 October 2023</a:t>
            </a:fld>
            <a:endParaRPr lang="en-US" dirty="0"/>
          </a:p>
        </p:txBody>
      </p:sp>
      <p:sp>
        <p:nvSpPr>
          <p:cNvPr id="14" name="Footer Placeholder 4"/>
          <p:cNvSpPr>
            <a:spLocks noGrp="1"/>
          </p:cNvSpPr>
          <p:nvPr>
            <p:ph type="ftr" sz="quarter" idx="3"/>
          </p:nvPr>
        </p:nvSpPr>
        <p:spPr>
          <a:xfrm>
            <a:off x="4288665" y="6562416"/>
            <a:ext cx="3200400" cy="274320"/>
          </a:xfrm>
          <a:prstGeom prst="rect">
            <a:avLst/>
          </a:prstGeom>
        </p:spPr>
        <p:txBody>
          <a:bodyPr vert="horz" lIns="91440" tIns="45720" rIns="91440" bIns="45720" rtlCol="0" anchor="ctr"/>
          <a:lstStyle>
            <a:lvl1pPr algn="ctr">
              <a:defRPr sz="1200">
                <a:solidFill>
                  <a:schemeClr val="tx1">
                    <a:lumMod val="95000"/>
                    <a:lumOff val="5000"/>
                  </a:schemeClr>
                </a:solidFill>
              </a:defRPr>
            </a:lvl1pPr>
          </a:lstStyle>
          <a:p>
            <a:r>
              <a:rPr lang="en-US"/>
              <a:t>Department of Computer Science Engineering</a:t>
            </a:r>
            <a:endParaRPr lang="en-US" dirty="0"/>
          </a:p>
        </p:txBody>
      </p:sp>
      <p:sp>
        <p:nvSpPr>
          <p:cNvPr id="15" name="Slide Number Placeholder 5"/>
          <p:cNvSpPr>
            <a:spLocks noGrp="1"/>
          </p:cNvSpPr>
          <p:nvPr>
            <p:ph type="sldNum" sz="quarter" idx="4"/>
          </p:nvPr>
        </p:nvSpPr>
        <p:spPr>
          <a:xfrm>
            <a:off x="8757642" y="6562416"/>
            <a:ext cx="1371600" cy="274320"/>
          </a:xfrm>
          <a:prstGeom prst="rect">
            <a:avLst/>
          </a:prstGeom>
        </p:spPr>
        <p:txBody>
          <a:bodyPr vert="horz" lIns="91440" tIns="45720" rIns="91440" bIns="45720" rtlCol="0" anchor="ctr"/>
          <a:lstStyle>
            <a:lvl1pPr algn="r">
              <a:defRPr sz="1200">
                <a:solidFill>
                  <a:schemeClr val="tx1">
                    <a:lumMod val="95000"/>
                    <a:lumOff val="5000"/>
                  </a:schemeClr>
                </a:solidFill>
              </a:defRPr>
            </a:lvl1pPr>
          </a:lstStyle>
          <a:p>
            <a:fld id="{9860EDB8-5305-433F-BE41-D7A86D811DB3}" type="slidenum">
              <a:rPr lang="en-US" smtClean="0"/>
              <a:pPr/>
              <a:t>‹#›</a:t>
            </a:fld>
            <a:endParaRPr lang="en-US" dirty="0"/>
          </a:p>
        </p:txBody>
      </p:sp>
      <p:sp>
        <p:nvSpPr>
          <p:cNvPr id="17" name="Content Placeholder 16"/>
          <p:cNvSpPr>
            <a:spLocks noGrp="1"/>
          </p:cNvSpPr>
          <p:nvPr>
            <p:ph sz="quarter" idx="10"/>
          </p:nvPr>
        </p:nvSpPr>
        <p:spPr>
          <a:xfrm>
            <a:off x="172571" y="1418447"/>
            <a:ext cx="11846859" cy="511284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85836540"/>
      </p:ext>
    </p:extLst>
  </p:cSld>
  <p:clrMapOvr>
    <a:masterClrMapping/>
  </p:clrMapOvr>
  <mc:AlternateContent xmlns:mc="http://schemas.openxmlformats.org/markup-compatibility/2006">
    <mc:Choice xmlns:p14="http://schemas.microsoft.com/office/powerpoint/2010/main" Requires="p14">
      <p:transition spd="slow" p14:dur="1500" advTm="5000">
        <p:split orient="vert"/>
      </p:transition>
    </mc:Choice>
    <mc:Fallback>
      <p:transition spd="slow" advTm="5000">
        <p:split orient="vert"/>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 With Animation">
    <p:spTree>
      <p:nvGrpSpPr>
        <p:cNvPr id="1" name=""/>
        <p:cNvGrpSpPr/>
        <p:nvPr/>
      </p:nvGrpSpPr>
      <p:grpSpPr>
        <a:xfrm>
          <a:off x="0" y="0"/>
          <a:ext cx="0" cy="0"/>
          <a:chOff x="0" y="0"/>
          <a:chExt cx="0" cy="0"/>
        </a:xfrm>
      </p:grpSpPr>
      <p:sp>
        <p:nvSpPr>
          <p:cNvPr id="7" name="Rectangle 6"/>
          <p:cNvSpPr/>
          <p:nvPr/>
        </p:nvSpPr>
        <p:spPr>
          <a:xfrm>
            <a:off x="0" y="0"/>
            <a:ext cx="12192000" cy="1332854"/>
          </a:xfrm>
          <a:prstGeom prst="rect">
            <a:avLst/>
          </a:prstGeom>
          <a:solidFill>
            <a:srgbClr val="418A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a:xfrm>
            <a:off x="154546" y="0"/>
            <a:ext cx="11874322" cy="1300766"/>
          </a:xfrm>
        </p:spPr>
        <p:txBody>
          <a:bodyPr anchor="b">
            <a:normAutofit/>
          </a:bodyPr>
          <a:lstStyle>
            <a:lvl1pPr>
              <a:defRPr sz="4400" b="1">
                <a:solidFill>
                  <a:schemeClr val="bg1"/>
                </a:solidFill>
                <a:latin typeface="Calibri" pitchFamily="34" charset="0"/>
                <a:cs typeface="Calibri" pitchFamily="34" charset="0"/>
              </a:defRPr>
            </a:lvl1pPr>
          </a:lstStyle>
          <a:p>
            <a:r>
              <a:rPr lang="en-US" dirty="0"/>
              <a:t>Click to edit Master title style</a:t>
            </a:r>
          </a:p>
        </p:txBody>
      </p:sp>
      <p:sp>
        <p:nvSpPr>
          <p:cNvPr id="13" name="Date Placeholder 3"/>
          <p:cNvSpPr>
            <a:spLocks noGrp="1"/>
          </p:cNvSpPr>
          <p:nvPr>
            <p:ph type="dt" sz="half" idx="2"/>
          </p:nvPr>
        </p:nvSpPr>
        <p:spPr>
          <a:xfrm>
            <a:off x="838200" y="6562416"/>
            <a:ext cx="3200400" cy="274320"/>
          </a:xfrm>
          <a:prstGeom prst="rect">
            <a:avLst/>
          </a:prstGeom>
        </p:spPr>
        <p:txBody>
          <a:bodyPr vert="horz" lIns="91440" tIns="45720" rIns="91440" bIns="45720" rtlCol="0" anchor="ctr"/>
          <a:lstStyle>
            <a:lvl1pPr algn="l">
              <a:defRPr sz="1200">
                <a:solidFill>
                  <a:schemeClr val="tx1">
                    <a:lumMod val="95000"/>
                    <a:lumOff val="5000"/>
                  </a:schemeClr>
                </a:solidFill>
              </a:defRPr>
            </a:lvl1pPr>
          </a:lstStyle>
          <a:p>
            <a:fld id="{BD3373F7-2FB4-4C26-9892-F1445C0D5D57}" type="datetime3">
              <a:rPr lang="en-US" smtClean="0"/>
              <a:pPr/>
              <a:t>12 October 2023</a:t>
            </a:fld>
            <a:endParaRPr lang="en-US" dirty="0"/>
          </a:p>
        </p:txBody>
      </p:sp>
      <p:sp>
        <p:nvSpPr>
          <p:cNvPr id="14" name="Footer Placeholder 4"/>
          <p:cNvSpPr>
            <a:spLocks noGrp="1"/>
          </p:cNvSpPr>
          <p:nvPr>
            <p:ph type="ftr" sz="quarter" idx="3"/>
          </p:nvPr>
        </p:nvSpPr>
        <p:spPr>
          <a:xfrm>
            <a:off x="4288665" y="6562416"/>
            <a:ext cx="3200400" cy="274320"/>
          </a:xfrm>
          <a:prstGeom prst="rect">
            <a:avLst/>
          </a:prstGeom>
        </p:spPr>
        <p:txBody>
          <a:bodyPr vert="horz" lIns="91440" tIns="45720" rIns="91440" bIns="45720" rtlCol="0" anchor="ctr"/>
          <a:lstStyle>
            <a:lvl1pPr algn="ctr">
              <a:defRPr sz="1200">
                <a:solidFill>
                  <a:schemeClr val="tx1">
                    <a:lumMod val="95000"/>
                    <a:lumOff val="5000"/>
                  </a:schemeClr>
                </a:solidFill>
              </a:defRPr>
            </a:lvl1pPr>
          </a:lstStyle>
          <a:p>
            <a:r>
              <a:rPr lang="en-US"/>
              <a:t>Department of Computer Science Engineering</a:t>
            </a:r>
            <a:endParaRPr lang="en-US" dirty="0"/>
          </a:p>
        </p:txBody>
      </p:sp>
      <p:sp>
        <p:nvSpPr>
          <p:cNvPr id="15" name="Slide Number Placeholder 5"/>
          <p:cNvSpPr>
            <a:spLocks noGrp="1"/>
          </p:cNvSpPr>
          <p:nvPr>
            <p:ph type="sldNum" sz="quarter" idx="4"/>
          </p:nvPr>
        </p:nvSpPr>
        <p:spPr>
          <a:xfrm>
            <a:off x="8757642" y="6562416"/>
            <a:ext cx="1371600" cy="274320"/>
          </a:xfrm>
          <a:prstGeom prst="rect">
            <a:avLst/>
          </a:prstGeom>
        </p:spPr>
        <p:txBody>
          <a:bodyPr vert="horz" lIns="91440" tIns="45720" rIns="91440" bIns="45720" rtlCol="0" anchor="ctr"/>
          <a:lstStyle>
            <a:lvl1pPr algn="r">
              <a:defRPr sz="1200">
                <a:solidFill>
                  <a:schemeClr val="tx1">
                    <a:lumMod val="95000"/>
                    <a:lumOff val="5000"/>
                  </a:schemeClr>
                </a:solidFill>
              </a:defRPr>
            </a:lvl1pPr>
          </a:lstStyle>
          <a:p>
            <a:fld id="{9860EDB8-5305-433F-BE41-D7A86D811DB3}" type="slidenum">
              <a:rPr lang="en-US" smtClean="0"/>
              <a:pPr/>
              <a:t>‹#›</a:t>
            </a:fld>
            <a:endParaRPr lang="en-US" dirty="0"/>
          </a:p>
        </p:txBody>
      </p:sp>
      <p:sp>
        <p:nvSpPr>
          <p:cNvPr id="17" name="Content Placeholder 16"/>
          <p:cNvSpPr>
            <a:spLocks noGrp="1"/>
          </p:cNvSpPr>
          <p:nvPr>
            <p:ph sz="quarter" idx="10"/>
          </p:nvPr>
        </p:nvSpPr>
        <p:spPr>
          <a:xfrm>
            <a:off x="172571" y="1418447"/>
            <a:ext cx="11846859" cy="511284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85836540"/>
      </p:ext>
    </p:extLst>
  </p:cSld>
  <p:clrMapOvr>
    <a:masterClrMapping/>
  </p:clrMapOvr>
  <mc:AlternateContent xmlns:mc="http://schemas.openxmlformats.org/markup-compatibility/2006">
    <mc:Choice xmlns:p14="http://schemas.microsoft.com/office/powerpoint/2010/main" Requires="p14">
      <p:transition spd="slow" p14:dur="1500" advTm="5000">
        <p:split orient="vert"/>
      </p:transition>
    </mc:Choice>
    <mc:Fallback>
      <p:transition spd="slow" advTm="500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animEffect transition="in" filter="wipe(down)">
                                      <p:cBhvr>
                                        <p:cTn id="7" dur="500"/>
                                        <p:tgtEl>
                                          <p:spTgt spid="17">
                                            <p:txEl>
                                              <p:pRg st="0" end="0"/>
                                            </p:txEl>
                                          </p:spTgt>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7">
                                            <p:txEl>
                                              <p:pRg st="1" end="1"/>
                                            </p:txEl>
                                          </p:spTgt>
                                        </p:tgtEl>
                                        <p:attrNameLst>
                                          <p:attrName>style.visibility</p:attrName>
                                        </p:attrNameLst>
                                      </p:cBhvr>
                                      <p:to>
                                        <p:strVal val="visible"/>
                                      </p:to>
                                    </p:set>
                                    <p:animEffect transition="in" filter="wipe(down)">
                                      <p:cBhvr>
                                        <p:cTn id="10" dur="500"/>
                                        <p:tgtEl>
                                          <p:spTgt spid="17">
                                            <p:txEl>
                                              <p:pRg st="1" end="1"/>
                                            </p:txEl>
                                          </p:spTgt>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7">
                                            <p:txEl>
                                              <p:pRg st="2" end="2"/>
                                            </p:txEl>
                                          </p:spTgt>
                                        </p:tgtEl>
                                        <p:attrNameLst>
                                          <p:attrName>style.visibility</p:attrName>
                                        </p:attrNameLst>
                                      </p:cBhvr>
                                      <p:to>
                                        <p:strVal val="visible"/>
                                      </p:to>
                                    </p:set>
                                    <p:animEffect transition="in" filter="wipe(down)">
                                      <p:cBhvr>
                                        <p:cTn id="13" dur="500"/>
                                        <p:tgtEl>
                                          <p:spTgt spid="17">
                                            <p:txEl>
                                              <p:pRg st="2" end="2"/>
                                            </p:txEl>
                                          </p:spTgt>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17">
                                            <p:txEl>
                                              <p:pRg st="3" end="3"/>
                                            </p:txEl>
                                          </p:spTgt>
                                        </p:tgtEl>
                                        <p:attrNameLst>
                                          <p:attrName>style.visibility</p:attrName>
                                        </p:attrNameLst>
                                      </p:cBhvr>
                                      <p:to>
                                        <p:strVal val="visible"/>
                                      </p:to>
                                    </p:set>
                                    <p:animEffect transition="in" filter="wipe(down)">
                                      <p:cBhvr>
                                        <p:cTn id="16" dur="500"/>
                                        <p:tgtEl>
                                          <p:spTgt spid="17">
                                            <p:txEl>
                                              <p:pRg st="3" end="3"/>
                                            </p:txEl>
                                          </p:spTgt>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17">
                                            <p:txEl>
                                              <p:pRg st="4" end="4"/>
                                            </p:txEl>
                                          </p:spTgt>
                                        </p:tgtEl>
                                        <p:attrNameLst>
                                          <p:attrName>style.visibility</p:attrName>
                                        </p:attrNameLst>
                                      </p:cBhvr>
                                      <p:to>
                                        <p:strVal val="visible"/>
                                      </p:to>
                                    </p:set>
                                    <p:animEffect transition="in" filter="wipe(down)">
                                      <p:cBhvr>
                                        <p:cTn id="19" dur="500"/>
                                        <p:tgtEl>
                                          <p:spTgt spid="1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uild="p">
        <p:tmplLst>
          <p:tmpl lvl="1">
            <p:tnLst>
              <p:par>
                <p:cTn presetID="22" presetClass="entr" presetSubtype="4" fill="hold" nodeType="click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wipe(down)">
                      <p:cBhvr>
                        <p:cTn dur="500"/>
                        <p:tgtEl>
                          <p:spTgt spid="17"/>
                        </p:tgtEl>
                      </p:cBhvr>
                    </p:animEffect>
                  </p:childTnLst>
                </p:cTn>
              </p:par>
            </p:tnLst>
          </p:tmpl>
          <p:tmpl lvl="2">
            <p:tnLst>
              <p:par>
                <p:cTn presetID="22" presetClass="entr" presetSubtype="4"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wipe(down)">
                      <p:cBhvr>
                        <p:cTn dur="500"/>
                        <p:tgtEl>
                          <p:spTgt spid="17"/>
                        </p:tgtEl>
                      </p:cBhvr>
                    </p:animEffect>
                  </p:childTnLst>
                </p:cTn>
              </p:par>
            </p:tnLst>
          </p:tmpl>
          <p:tmpl lvl="3">
            <p:tnLst>
              <p:par>
                <p:cTn presetID="22" presetClass="entr" presetSubtype="4"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wipe(down)">
                      <p:cBhvr>
                        <p:cTn dur="500"/>
                        <p:tgtEl>
                          <p:spTgt spid="17"/>
                        </p:tgtEl>
                      </p:cBhvr>
                    </p:animEffect>
                  </p:childTnLst>
                </p:cTn>
              </p:par>
            </p:tnLst>
          </p:tmpl>
          <p:tmpl lvl="4">
            <p:tnLst>
              <p:par>
                <p:cTn presetID="22" presetClass="entr" presetSubtype="4"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wipe(down)">
                      <p:cBhvr>
                        <p:cTn dur="500"/>
                        <p:tgtEl>
                          <p:spTgt spid="17"/>
                        </p:tgtEl>
                      </p:cBhvr>
                    </p:animEffect>
                  </p:childTnLst>
                </p:cTn>
              </p:par>
            </p:tnLst>
          </p:tmpl>
          <p:tmpl lvl="5">
            <p:tnLst>
              <p:par>
                <p:cTn presetID="22" presetClass="entr" presetSubtype="4"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wipe(down)">
                      <p:cBhvr>
                        <p:cTn dur="500"/>
                        <p:tgtEl>
                          <p:spTgt spid="17"/>
                        </p:tgtEl>
                      </p:cBhvr>
                    </p:animEffect>
                  </p:childTnLst>
                </p:cTn>
              </p:par>
            </p:tnLst>
          </p:tmpl>
        </p:tmplLst>
      </p:bldP>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 2 Columns">
    <p:spTree>
      <p:nvGrpSpPr>
        <p:cNvPr id="1" name=""/>
        <p:cNvGrpSpPr/>
        <p:nvPr/>
      </p:nvGrpSpPr>
      <p:grpSpPr>
        <a:xfrm>
          <a:off x="0" y="0"/>
          <a:ext cx="0" cy="0"/>
          <a:chOff x="0" y="0"/>
          <a:chExt cx="0" cy="0"/>
        </a:xfrm>
      </p:grpSpPr>
      <p:sp>
        <p:nvSpPr>
          <p:cNvPr id="7" name="Rectangle 6"/>
          <p:cNvSpPr/>
          <p:nvPr/>
        </p:nvSpPr>
        <p:spPr>
          <a:xfrm>
            <a:off x="0" y="0"/>
            <a:ext cx="12192000" cy="1332854"/>
          </a:xfrm>
          <a:prstGeom prst="rect">
            <a:avLst/>
          </a:prstGeom>
          <a:solidFill>
            <a:srgbClr val="418A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a:xfrm>
            <a:off x="154546" y="0"/>
            <a:ext cx="11874322" cy="1300766"/>
          </a:xfrm>
        </p:spPr>
        <p:txBody>
          <a:bodyPr anchor="b">
            <a:normAutofit/>
          </a:bodyPr>
          <a:lstStyle>
            <a:lvl1pPr>
              <a:defRPr sz="4400" b="1">
                <a:solidFill>
                  <a:schemeClr val="bg1"/>
                </a:solidFill>
                <a:latin typeface="Calibri" pitchFamily="34" charset="0"/>
                <a:cs typeface="Calibri" pitchFamily="34" charset="0"/>
              </a:defRPr>
            </a:lvl1pPr>
          </a:lstStyle>
          <a:p>
            <a:r>
              <a:rPr lang="en-US" dirty="0"/>
              <a:t>Click to edit Master title style</a:t>
            </a:r>
          </a:p>
        </p:txBody>
      </p:sp>
      <p:sp>
        <p:nvSpPr>
          <p:cNvPr id="13" name="Date Placeholder 3"/>
          <p:cNvSpPr>
            <a:spLocks noGrp="1"/>
          </p:cNvSpPr>
          <p:nvPr>
            <p:ph type="dt" sz="half" idx="2"/>
          </p:nvPr>
        </p:nvSpPr>
        <p:spPr>
          <a:xfrm>
            <a:off x="838200" y="6562416"/>
            <a:ext cx="3200400" cy="274320"/>
          </a:xfrm>
          <a:prstGeom prst="rect">
            <a:avLst/>
          </a:prstGeom>
        </p:spPr>
        <p:txBody>
          <a:bodyPr vert="horz" lIns="91440" tIns="45720" rIns="91440" bIns="45720" rtlCol="0" anchor="ctr"/>
          <a:lstStyle>
            <a:lvl1pPr algn="l">
              <a:defRPr sz="1200">
                <a:solidFill>
                  <a:schemeClr val="tx1">
                    <a:lumMod val="95000"/>
                    <a:lumOff val="5000"/>
                  </a:schemeClr>
                </a:solidFill>
              </a:defRPr>
            </a:lvl1pPr>
          </a:lstStyle>
          <a:p>
            <a:fld id="{C79B5758-A1D1-4333-BA9B-F81B704585F2}" type="datetime3">
              <a:rPr lang="en-US" smtClean="0"/>
              <a:pPr/>
              <a:t>12 October 2023</a:t>
            </a:fld>
            <a:endParaRPr lang="en-US" dirty="0"/>
          </a:p>
        </p:txBody>
      </p:sp>
      <p:sp>
        <p:nvSpPr>
          <p:cNvPr id="14" name="Footer Placeholder 4"/>
          <p:cNvSpPr>
            <a:spLocks noGrp="1"/>
          </p:cNvSpPr>
          <p:nvPr>
            <p:ph type="ftr" sz="quarter" idx="3"/>
          </p:nvPr>
        </p:nvSpPr>
        <p:spPr>
          <a:xfrm>
            <a:off x="4288665" y="6562416"/>
            <a:ext cx="3200400" cy="274320"/>
          </a:xfrm>
          <a:prstGeom prst="rect">
            <a:avLst/>
          </a:prstGeom>
        </p:spPr>
        <p:txBody>
          <a:bodyPr vert="horz" lIns="91440" tIns="45720" rIns="91440" bIns="45720" rtlCol="0" anchor="ctr"/>
          <a:lstStyle>
            <a:lvl1pPr algn="ctr">
              <a:defRPr sz="1200">
                <a:solidFill>
                  <a:schemeClr val="tx1">
                    <a:lumMod val="95000"/>
                    <a:lumOff val="5000"/>
                  </a:schemeClr>
                </a:solidFill>
              </a:defRPr>
            </a:lvl1pPr>
          </a:lstStyle>
          <a:p>
            <a:r>
              <a:rPr lang="en-US"/>
              <a:t>Department of Computer Science Engineering</a:t>
            </a:r>
            <a:endParaRPr lang="en-US" dirty="0"/>
          </a:p>
        </p:txBody>
      </p:sp>
      <p:sp>
        <p:nvSpPr>
          <p:cNvPr id="15" name="Slide Number Placeholder 5"/>
          <p:cNvSpPr>
            <a:spLocks noGrp="1"/>
          </p:cNvSpPr>
          <p:nvPr>
            <p:ph type="sldNum" sz="quarter" idx="4"/>
          </p:nvPr>
        </p:nvSpPr>
        <p:spPr>
          <a:xfrm>
            <a:off x="8757642" y="6562416"/>
            <a:ext cx="1371600" cy="274320"/>
          </a:xfrm>
          <a:prstGeom prst="rect">
            <a:avLst/>
          </a:prstGeom>
        </p:spPr>
        <p:txBody>
          <a:bodyPr vert="horz" lIns="91440" tIns="45720" rIns="91440" bIns="45720" rtlCol="0" anchor="ctr"/>
          <a:lstStyle>
            <a:lvl1pPr algn="r">
              <a:defRPr sz="1200">
                <a:solidFill>
                  <a:schemeClr val="tx1">
                    <a:lumMod val="95000"/>
                    <a:lumOff val="5000"/>
                  </a:schemeClr>
                </a:solidFill>
              </a:defRPr>
            </a:lvl1pPr>
          </a:lstStyle>
          <a:p>
            <a:fld id="{9860EDB8-5305-433F-BE41-D7A86D811DB3}" type="slidenum">
              <a:rPr lang="en-US" smtClean="0"/>
              <a:pPr/>
              <a:t>‹#›</a:t>
            </a:fld>
            <a:endParaRPr lang="en-US"/>
          </a:p>
        </p:txBody>
      </p:sp>
      <p:sp>
        <p:nvSpPr>
          <p:cNvPr id="17" name="Content Placeholder 16"/>
          <p:cNvSpPr>
            <a:spLocks noGrp="1"/>
          </p:cNvSpPr>
          <p:nvPr>
            <p:ph sz="quarter" idx="10"/>
          </p:nvPr>
        </p:nvSpPr>
        <p:spPr>
          <a:xfrm>
            <a:off x="172571" y="1418447"/>
            <a:ext cx="11846859" cy="5112846"/>
          </a:xfrm>
        </p:spPr>
        <p:txBody>
          <a:bodyPr numCol="2"/>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85836540"/>
      </p:ext>
    </p:extLst>
  </p:cSld>
  <p:clrMapOvr>
    <a:masterClrMapping/>
  </p:clrMapOvr>
  <mc:AlternateContent xmlns:mc="http://schemas.openxmlformats.org/markup-compatibility/2006">
    <mc:Choice xmlns:p14="http://schemas.microsoft.com/office/powerpoint/2010/main" Requires="p14">
      <p:transition spd="slow" p14:dur="1500" advTm="5000">
        <p:split orient="vert"/>
      </p:transition>
    </mc:Choice>
    <mc:Fallback>
      <p:transition spd="slow" advTm="5000">
        <p:split orient="vert"/>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p:cNvSpPr/>
          <p:nvPr/>
        </p:nvSpPr>
        <p:spPr>
          <a:xfrm>
            <a:off x="5656882" y="1709738"/>
            <a:ext cx="6535119" cy="3575184"/>
          </a:xfrm>
          <a:prstGeom prst="rect">
            <a:avLst/>
          </a:prstGeom>
          <a:solidFill>
            <a:srgbClr val="418A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a:xfrm>
            <a:off x="838201" y="2402238"/>
            <a:ext cx="4508715" cy="2187227"/>
          </a:xfrm>
        </p:spPr>
        <p:txBody>
          <a:bodyPr anchor="ctr">
            <a:normAutofit/>
          </a:bodyPr>
          <a:lstStyle>
            <a:lvl1pPr algn="l">
              <a:defRPr lang="en-US" sz="4400" b="1" kern="1200" dirty="0">
                <a:ln w="0"/>
                <a:solidFill>
                  <a:schemeClr val="tx1"/>
                </a:solidFill>
                <a:effectLst>
                  <a:outerShdw blurRad="38100" dist="25400" dir="5400000" algn="ctr" rotWithShape="0">
                    <a:srgbClr val="6E747A">
                      <a:alpha val="43000"/>
                    </a:srgbClr>
                  </a:outerShdw>
                </a:effectLst>
                <a:latin typeface="Lucida Console" panose="020B0609040504020204" pitchFamily="49" charset="0"/>
                <a:ea typeface="+mn-ea"/>
                <a:cs typeface="+mn-cs"/>
              </a:defRPr>
            </a:lvl1pPr>
          </a:lstStyle>
          <a:p>
            <a:r>
              <a:rPr lang="en-US" dirty="0"/>
              <a:t>Click to edit Master title style</a:t>
            </a:r>
          </a:p>
        </p:txBody>
      </p:sp>
      <p:sp>
        <p:nvSpPr>
          <p:cNvPr id="3" name="Text Placeholder 2"/>
          <p:cNvSpPr>
            <a:spLocks noGrp="1"/>
          </p:cNvSpPr>
          <p:nvPr>
            <p:ph type="body" idx="1"/>
          </p:nvPr>
        </p:nvSpPr>
        <p:spPr>
          <a:xfrm>
            <a:off x="6323308" y="2402237"/>
            <a:ext cx="5269424" cy="2187226"/>
          </a:xfrm>
        </p:spPr>
        <p:txBody>
          <a:bodyPr anchor="ctr">
            <a:normAutofit/>
          </a:bodyPr>
          <a:lstStyle>
            <a:lvl1pPr marL="0" indent="0" algn="l">
              <a:lnSpc>
                <a:spcPct val="150000"/>
              </a:lnSpc>
              <a:buNone/>
              <a:defRPr sz="4400" b="1">
                <a:solidFill>
                  <a:schemeClr val="bg1"/>
                </a:solidFill>
                <a:latin typeface="Calibri" pitchFamily="34" charset="0"/>
                <a:cs typeface="Calibri" pitchFamily="34" charset="0"/>
              </a:defRPr>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dirty="0"/>
              <a:t>Click to edit Master text styles</a:t>
            </a:r>
          </a:p>
        </p:txBody>
      </p:sp>
      <p:sp>
        <p:nvSpPr>
          <p:cNvPr id="4" name="Date Placeholder 3"/>
          <p:cNvSpPr>
            <a:spLocks noGrp="1"/>
          </p:cNvSpPr>
          <p:nvPr>
            <p:ph type="dt" sz="half" idx="10"/>
          </p:nvPr>
        </p:nvSpPr>
        <p:spPr/>
        <p:txBody>
          <a:bodyPr/>
          <a:lstStyle/>
          <a:p>
            <a:fld id="{522BC3AE-555A-44D4-9802-B795AD814DC9}" type="datetime3">
              <a:rPr lang="en-US" smtClean="0"/>
              <a:pPr/>
              <a:t>12 October 2023</a:t>
            </a:fld>
            <a:endParaRPr lang="en-US"/>
          </a:p>
        </p:txBody>
      </p:sp>
      <p:sp>
        <p:nvSpPr>
          <p:cNvPr id="5" name="Footer Placeholder 4"/>
          <p:cNvSpPr>
            <a:spLocks noGrp="1"/>
          </p:cNvSpPr>
          <p:nvPr>
            <p:ph type="ftr" sz="quarter" idx="11"/>
          </p:nvPr>
        </p:nvSpPr>
        <p:spPr/>
        <p:txBody>
          <a:bodyPr/>
          <a:lstStyle/>
          <a:p>
            <a:r>
              <a:rPr lang="en-US"/>
              <a:t>Department of Computer Science Engineering</a:t>
            </a:r>
          </a:p>
        </p:txBody>
      </p:sp>
      <p:sp>
        <p:nvSpPr>
          <p:cNvPr id="6" name="Slide Number Placeholder 5"/>
          <p:cNvSpPr>
            <a:spLocks noGrp="1"/>
          </p:cNvSpPr>
          <p:nvPr>
            <p:ph type="sldNum" sz="quarter" idx="12"/>
          </p:nvPr>
        </p:nvSpPr>
        <p:spPr/>
        <p:txBody>
          <a:bodyPr/>
          <a:lstStyle/>
          <a:p>
            <a:fld id="{9860EDB8-5305-433F-BE41-D7A86D811DB3}" type="slidenum">
              <a:rPr lang="en-US" smtClean="0"/>
              <a:pPr/>
              <a:t>‹#›</a:t>
            </a:fld>
            <a:endParaRPr lang="en-US"/>
          </a:p>
        </p:txBody>
      </p:sp>
    </p:spTree>
    <p:extLst>
      <p:ext uri="{BB962C8B-B14F-4D97-AF65-F5344CB8AC3E}">
        <p14:creationId xmlns:p14="http://schemas.microsoft.com/office/powerpoint/2010/main" val="1335655537"/>
      </p:ext>
    </p:extLst>
  </p:cSld>
  <p:clrMapOvr>
    <a:masterClrMapping/>
  </p:clrMapOvr>
  <mc:AlternateContent xmlns:mc="http://schemas.openxmlformats.org/markup-compatibility/2006">
    <mc:Choice xmlns:p14="http://schemas.microsoft.com/office/powerpoint/2010/main" Requires="p14">
      <p:transition spd="slow" p14:dur="1500" advTm="5000">
        <p:split orient="vert"/>
      </p:transition>
    </mc:Choice>
    <mc:Fallback>
      <p:transition spd="slow" advTm="5000">
        <p:split orient="vert"/>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8" name="Rectangle 7"/>
          <p:cNvSpPr/>
          <p:nvPr/>
        </p:nvSpPr>
        <p:spPr>
          <a:xfrm>
            <a:off x="0" y="0"/>
            <a:ext cx="12192000" cy="1332854"/>
          </a:xfrm>
          <a:prstGeom prst="rect">
            <a:avLst/>
          </a:prstGeom>
          <a:solidFill>
            <a:srgbClr val="418A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5" name="Date Placeholder 4"/>
          <p:cNvSpPr>
            <a:spLocks noGrp="1"/>
          </p:cNvSpPr>
          <p:nvPr>
            <p:ph type="dt" sz="half" idx="10"/>
          </p:nvPr>
        </p:nvSpPr>
        <p:spPr/>
        <p:txBody>
          <a:bodyPr/>
          <a:lstStyle/>
          <a:p>
            <a:fld id="{B82A71E4-40FC-4C42-99FA-437E5C3E99F2}" type="datetime3">
              <a:rPr lang="en-US" smtClean="0"/>
              <a:pPr/>
              <a:t>12 October 2023</a:t>
            </a:fld>
            <a:endParaRPr lang="en-US"/>
          </a:p>
        </p:txBody>
      </p:sp>
      <p:sp>
        <p:nvSpPr>
          <p:cNvPr id="6" name="Footer Placeholder 5"/>
          <p:cNvSpPr>
            <a:spLocks noGrp="1"/>
          </p:cNvSpPr>
          <p:nvPr>
            <p:ph type="ftr" sz="quarter" idx="11"/>
          </p:nvPr>
        </p:nvSpPr>
        <p:spPr/>
        <p:txBody>
          <a:bodyPr/>
          <a:lstStyle/>
          <a:p>
            <a:r>
              <a:rPr lang="en-US"/>
              <a:t>Department of Computer Science Engineering</a:t>
            </a:r>
          </a:p>
        </p:txBody>
      </p:sp>
      <p:sp>
        <p:nvSpPr>
          <p:cNvPr id="7" name="Slide Number Placeholder 6"/>
          <p:cNvSpPr>
            <a:spLocks noGrp="1"/>
          </p:cNvSpPr>
          <p:nvPr>
            <p:ph type="sldNum" sz="quarter" idx="12"/>
          </p:nvPr>
        </p:nvSpPr>
        <p:spPr/>
        <p:txBody>
          <a:bodyPr/>
          <a:lstStyle/>
          <a:p>
            <a:fld id="{9860EDB8-5305-433F-BE41-D7A86D811DB3}" type="slidenum">
              <a:rPr lang="en-US" smtClean="0"/>
              <a:pPr/>
              <a:t>‹#›</a:t>
            </a:fld>
            <a:endParaRPr lang="en-US"/>
          </a:p>
        </p:txBody>
      </p:sp>
      <p:sp>
        <p:nvSpPr>
          <p:cNvPr id="11" name="Title 1"/>
          <p:cNvSpPr>
            <a:spLocks noGrp="1"/>
          </p:cNvSpPr>
          <p:nvPr>
            <p:ph type="title"/>
          </p:nvPr>
        </p:nvSpPr>
        <p:spPr>
          <a:xfrm>
            <a:off x="154546" y="0"/>
            <a:ext cx="11874322" cy="1300766"/>
          </a:xfrm>
        </p:spPr>
        <p:txBody>
          <a:bodyPr anchor="b">
            <a:normAutofit/>
          </a:bodyPr>
          <a:lstStyle>
            <a:lvl1pPr>
              <a:defRPr sz="4400" b="1">
                <a:solidFill>
                  <a:schemeClr val="bg1"/>
                </a:solidFill>
                <a:latin typeface="Calibri" pitchFamily="34" charset="0"/>
                <a:cs typeface="Calibri" pitchFamily="34" charset="0"/>
              </a:defRPr>
            </a:lvl1pPr>
          </a:lstStyle>
          <a:p>
            <a:r>
              <a:rPr lang="en-US" dirty="0"/>
              <a:t>Click to edit Master title style</a:t>
            </a:r>
          </a:p>
        </p:txBody>
      </p:sp>
      <p:sp>
        <p:nvSpPr>
          <p:cNvPr id="10" name="Content Placeholder 9"/>
          <p:cNvSpPr>
            <a:spLocks noGrp="1"/>
          </p:cNvSpPr>
          <p:nvPr>
            <p:ph sz="quarter" idx="13"/>
          </p:nvPr>
        </p:nvSpPr>
        <p:spPr>
          <a:xfrm>
            <a:off x="255307" y="1546225"/>
            <a:ext cx="5675313" cy="4935538"/>
          </a:xfrm>
        </p:spPr>
        <p:txBody>
          <a:bodyPr/>
          <a:lstStyle>
            <a:lvl1pPr algn="l">
              <a:defRPr/>
            </a:lvl1pPr>
            <a:lvl2pPr algn="l">
              <a:defRPr/>
            </a:lvl2pPr>
            <a:lvl3pPr algn="l">
              <a:defRPr/>
            </a:lvl3pPr>
            <a:lvl4pPr algn="l">
              <a:defRPr/>
            </a:lvl4pPr>
            <a:lvl5pPr algn="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9"/>
          <p:cNvSpPr>
            <a:spLocks noGrp="1"/>
          </p:cNvSpPr>
          <p:nvPr>
            <p:ph sz="quarter" idx="14"/>
          </p:nvPr>
        </p:nvSpPr>
        <p:spPr>
          <a:xfrm>
            <a:off x="6257152" y="1550708"/>
            <a:ext cx="5675313" cy="4935538"/>
          </a:xfrm>
        </p:spPr>
        <p:txBody>
          <a:bodyPr/>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28223887"/>
      </p:ext>
    </p:extLst>
  </p:cSld>
  <p:clrMapOvr>
    <a:masterClrMapping/>
  </p:clrMapOvr>
  <mc:AlternateContent xmlns:mc="http://schemas.openxmlformats.org/markup-compatibility/2006">
    <mc:Choice xmlns:p14="http://schemas.microsoft.com/office/powerpoint/2010/main" Requires="p14">
      <p:transition spd="slow" p14:dur="1500" advTm="5000">
        <p:split orient="vert"/>
      </p:transition>
    </mc:Choice>
    <mc:Fallback>
      <p:transition spd="slow" advTm="5000">
        <p:split orient="vert"/>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0" name="Rectangle 9"/>
          <p:cNvSpPr/>
          <p:nvPr userDrawn="1"/>
        </p:nvSpPr>
        <p:spPr>
          <a:xfrm>
            <a:off x="0" y="0"/>
            <a:ext cx="12192000" cy="1332854"/>
          </a:xfrm>
          <a:prstGeom prst="rect">
            <a:avLst/>
          </a:prstGeom>
          <a:solidFill>
            <a:srgbClr val="418A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 name="Text Placeholder 2"/>
          <p:cNvSpPr>
            <a:spLocks noGrp="1"/>
          </p:cNvSpPr>
          <p:nvPr>
            <p:ph type="body" idx="1"/>
          </p:nvPr>
        </p:nvSpPr>
        <p:spPr>
          <a:xfrm>
            <a:off x="268942" y="1489075"/>
            <a:ext cx="5661212" cy="641350"/>
          </a:xfrm>
        </p:spPr>
        <p:txBody>
          <a:bodyPr anchor="b">
            <a:normAutofit/>
          </a:bodyPr>
          <a:lstStyle>
            <a:lvl1pPr marL="0" indent="0">
              <a:buNone/>
              <a:defRPr sz="3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5" name="Text Placeholder 4"/>
          <p:cNvSpPr>
            <a:spLocks noGrp="1"/>
          </p:cNvSpPr>
          <p:nvPr>
            <p:ph type="body" sz="quarter" idx="3"/>
          </p:nvPr>
        </p:nvSpPr>
        <p:spPr>
          <a:xfrm>
            <a:off x="6243452" y="1489075"/>
            <a:ext cx="5670642" cy="641350"/>
          </a:xfrm>
        </p:spPr>
        <p:txBody>
          <a:bodyPr anchor="b">
            <a:normAutofit/>
          </a:bodyPr>
          <a:lstStyle>
            <a:lvl1pPr marL="0" indent="0">
              <a:buNone/>
              <a:defRPr sz="3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7" name="Date Placeholder 6"/>
          <p:cNvSpPr>
            <a:spLocks noGrp="1"/>
          </p:cNvSpPr>
          <p:nvPr>
            <p:ph type="dt" sz="half" idx="10"/>
          </p:nvPr>
        </p:nvSpPr>
        <p:spPr/>
        <p:txBody>
          <a:bodyPr/>
          <a:lstStyle/>
          <a:p>
            <a:fld id="{3F5FDABC-D267-49C7-83F3-562CC21C6A50}" type="datetime3">
              <a:rPr lang="en-US" smtClean="0"/>
              <a:pPr/>
              <a:t>12 October 2023</a:t>
            </a:fld>
            <a:endParaRPr lang="en-US"/>
          </a:p>
        </p:txBody>
      </p:sp>
      <p:sp>
        <p:nvSpPr>
          <p:cNvPr id="8" name="Footer Placeholder 7"/>
          <p:cNvSpPr>
            <a:spLocks noGrp="1"/>
          </p:cNvSpPr>
          <p:nvPr>
            <p:ph type="ftr" sz="quarter" idx="11"/>
          </p:nvPr>
        </p:nvSpPr>
        <p:spPr/>
        <p:txBody>
          <a:bodyPr/>
          <a:lstStyle/>
          <a:p>
            <a:r>
              <a:rPr lang="en-US"/>
              <a:t>Department of Computer Science Engineering</a:t>
            </a:r>
          </a:p>
        </p:txBody>
      </p:sp>
      <p:sp>
        <p:nvSpPr>
          <p:cNvPr id="9" name="Slide Number Placeholder 8"/>
          <p:cNvSpPr>
            <a:spLocks noGrp="1"/>
          </p:cNvSpPr>
          <p:nvPr>
            <p:ph type="sldNum" sz="quarter" idx="12"/>
          </p:nvPr>
        </p:nvSpPr>
        <p:spPr/>
        <p:txBody>
          <a:bodyPr/>
          <a:lstStyle/>
          <a:p>
            <a:fld id="{9860EDB8-5305-433F-BE41-D7A86D811DB3}" type="slidenum">
              <a:rPr lang="en-US" smtClean="0"/>
              <a:pPr/>
              <a:t>‹#›</a:t>
            </a:fld>
            <a:endParaRPr lang="en-US"/>
          </a:p>
        </p:txBody>
      </p:sp>
      <p:sp>
        <p:nvSpPr>
          <p:cNvPr id="15" name="Title 1"/>
          <p:cNvSpPr>
            <a:spLocks noGrp="1"/>
          </p:cNvSpPr>
          <p:nvPr>
            <p:ph type="title"/>
          </p:nvPr>
        </p:nvSpPr>
        <p:spPr>
          <a:xfrm>
            <a:off x="154546" y="0"/>
            <a:ext cx="11874322" cy="1300766"/>
          </a:xfrm>
        </p:spPr>
        <p:txBody>
          <a:bodyPr anchor="b">
            <a:normAutofit/>
          </a:bodyPr>
          <a:lstStyle>
            <a:lvl1pPr>
              <a:defRPr sz="4400" b="1">
                <a:solidFill>
                  <a:schemeClr val="bg1"/>
                </a:solidFill>
                <a:latin typeface="Calibri" pitchFamily="34" charset="0"/>
                <a:cs typeface="Calibri" pitchFamily="34" charset="0"/>
              </a:defRPr>
            </a:lvl1pPr>
          </a:lstStyle>
          <a:p>
            <a:r>
              <a:rPr lang="en-US" dirty="0"/>
              <a:t>Click to edit Master title style</a:t>
            </a:r>
          </a:p>
        </p:txBody>
      </p:sp>
      <p:sp>
        <p:nvSpPr>
          <p:cNvPr id="11" name="Content Placeholder 9"/>
          <p:cNvSpPr>
            <a:spLocks noGrp="1"/>
          </p:cNvSpPr>
          <p:nvPr>
            <p:ph sz="quarter" idx="13"/>
          </p:nvPr>
        </p:nvSpPr>
        <p:spPr>
          <a:xfrm>
            <a:off x="255307" y="2218765"/>
            <a:ext cx="5675313" cy="4262998"/>
          </a:xfrm>
        </p:spPr>
        <p:txBody>
          <a:bodyPr/>
          <a:lstStyle>
            <a:lvl1pPr algn="l">
              <a:defRPr/>
            </a:lvl1pPr>
            <a:lvl2pPr algn="l">
              <a:defRPr/>
            </a:lvl2pPr>
            <a:lvl3pPr algn="l">
              <a:defRPr/>
            </a:lvl3pPr>
            <a:lvl4pPr algn="l">
              <a:defRPr/>
            </a:lvl4pPr>
            <a:lvl5pPr algn="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9"/>
          <p:cNvSpPr>
            <a:spLocks noGrp="1"/>
          </p:cNvSpPr>
          <p:nvPr>
            <p:ph sz="quarter" idx="14"/>
          </p:nvPr>
        </p:nvSpPr>
        <p:spPr>
          <a:xfrm>
            <a:off x="6257152" y="2223248"/>
            <a:ext cx="5675313" cy="4262998"/>
          </a:xfrm>
        </p:spPr>
        <p:txBody>
          <a:bodyPr/>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06029816"/>
      </p:ext>
    </p:extLst>
  </p:cSld>
  <p:clrMapOvr>
    <a:masterClrMapping/>
  </p:clrMapOvr>
  <mc:AlternateContent xmlns:mc="http://schemas.openxmlformats.org/markup-compatibility/2006">
    <mc:Choice xmlns:p14="http://schemas.microsoft.com/office/powerpoint/2010/main" Requires="p14">
      <p:transition spd="slow" p14:dur="1500" advTm="5000">
        <p:split orient="vert"/>
      </p:transition>
    </mc:Choice>
    <mc:Fallback>
      <p:transition spd="slow" advTm="5000">
        <p:split orient="vert"/>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Rectangle 5"/>
          <p:cNvSpPr/>
          <p:nvPr/>
        </p:nvSpPr>
        <p:spPr>
          <a:xfrm>
            <a:off x="0" y="0"/>
            <a:ext cx="12192000" cy="1332854"/>
          </a:xfrm>
          <a:prstGeom prst="rect">
            <a:avLst/>
          </a:prstGeom>
          <a:solidFill>
            <a:srgbClr val="418A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 name="Date Placeholder 2"/>
          <p:cNvSpPr>
            <a:spLocks noGrp="1"/>
          </p:cNvSpPr>
          <p:nvPr>
            <p:ph type="dt" sz="half" idx="10"/>
          </p:nvPr>
        </p:nvSpPr>
        <p:spPr/>
        <p:txBody>
          <a:bodyPr/>
          <a:lstStyle/>
          <a:p>
            <a:fld id="{9E58F4D8-52B1-4FD0-BBFA-291FFED02CD6}" type="datetime3">
              <a:rPr lang="en-US" smtClean="0"/>
              <a:pPr/>
              <a:t>12 October 2023</a:t>
            </a:fld>
            <a:endParaRPr lang="en-US"/>
          </a:p>
        </p:txBody>
      </p:sp>
      <p:sp>
        <p:nvSpPr>
          <p:cNvPr id="4" name="Footer Placeholder 3"/>
          <p:cNvSpPr>
            <a:spLocks noGrp="1"/>
          </p:cNvSpPr>
          <p:nvPr>
            <p:ph type="ftr" sz="quarter" idx="11"/>
          </p:nvPr>
        </p:nvSpPr>
        <p:spPr/>
        <p:txBody>
          <a:bodyPr/>
          <a:lstStyle/>
          <a:p>
            <a:r>
              <a:rPr lang="en-US"/>
              <a:t>Department of Computer Science Engineering</a:t>
            </a:r>
          </a:p>
        </p:txBody>
      </p:sp>
      <p:sp>
        <p:nvSpPr>
          <p:cNvPr id="5" name="Slide Number Placeholder 4"/>
          <p:cNvSpPr>
            <a:spLocks noGrp="1"/>
          </p:cNvSpPr>
          <p:nvPr>
            <p:ph type="sldNum" sz="quarter" idx="12"/>
          </p:nvPr>
        </p:nvSpPr>
        <p:spPr/>
        <p:txBody>
          <a:bodyPr/>
          <a:lstStyle/>
          <a:p>
            <a:fld id="{9860EDB8-5305-433F-BE41-D7A86D811DB3}" type="slidenum">
              <a:rPr lang="en-US" smtClean="0"/>
              <a:pPr/>
              <a:t>‹#›</a:t>
            </a:fld>
            <a:endParaRPr lang="en-US"/>
          </a:p>
        </p:txBody>
      </p:sp>
      <p:sp>
        <p:nvSpPr>
          <p:cNvPr id="9" name="Title 1"/>
          <p:cNvSpPr>
            <a:spLocks noGrp="1"/>
          </p:cNvSpPr>
          <p:nvPr>
            <p:ph type="title"/>
          </p:nvPr>
        </p:nvSpPr>
        <p:spPr>
          <a:xfrm>
            <a:off x="154546" y="0"/>
            <a:ext cx="11874322" cy="1300766"/>
          </a:xfrm>
        </p:spPr>
        <p:txBody>
          <a:bodyPr anchor="b">
            <a:normAutofit/>
          </a:bodyPr>
          <a:lstStyle>
            <a:lvl1pPr>
              <a:defRPr sz="4400" b="1">
                <a:solidFill>
                  <a:schemeClr val="bg1"/>
                </a:solidFill>
                <a:latin typeface="Calibri" pitchFamily="34" charset="0"/>
                <a:cs typeface="Calibri" pitchFamily="34" charset="0"/>
              </a:defRPr>
            </a:lvl1pPr>
          </a:lstStyle>
          <a:p>
            <a:r>
              <a:rPr lang="en-US" dirty="0"/>
              <a:t>Click to edit Master title style</a:t>
            </a:r>
          </a:p>
        </p:txBody>
      </p:sp>
    </p:spTree>
    <p:extLst>
      <p:ext uri="{BB962C8B-B14F-4D97-AF65-F5344CB8AC3E}">
        <p14:creationId xmlns:p14="http://schemas.microsoft.com/office/powerpoint/2010/main" val="100814485"/>
      </p:ext>
    </p:extLst>
  </p:cSld>
  <p:clrMapOvr>
    <a:masterClrMapping/>
  </p:clrMapOvr>
  <mc:AlternateContent xmlns:mc="http://schemas.openxmlformats.org/markup-compatibility/2006">
    <mc:Choice xmlns:p14="http://schemas.microsoft.com/office/powerpoint/2010/main" Requires="p14">
      <p:transition spd="slow" p14:dur="1500" advTm="5000">
        <p:split orient="vert"/>
      </p:transition>
    </mc:Choice>
    <mc:Fallback>
      <p:transition spd="slow" advTm="5000">
        <p:split orient="vert"/>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4545" y="154547"/>
            <a:ext cx="11835685" cy="1536144"/>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p:cNvSpPr>
            <a:spLocks noGrp="1"/>
          </p:cNvSpPr>
          <p:nvPr>
            <p:ph type="body" idx="1"/>
          </p:nvPr>
        </p:nvSpPr>
        <p:spPr>
          <a:xfrm>
            <a:off x="180304" y="1825625"/>
            <a:ext cx="11822806" cy="465244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562416"/>
            <a:ext cx="3200400" cy="274320"/>
          </a:xfrm>
          <a:prstGeom prst="rect">
            <a:avLst/>
          </a:prstGeom>
        </p:spPr>
        <p:txBody>
          <a:bodyPr vert="horz" lIns="91440" tIns="45720" rIns="91440" bIns="45720" rtlCol="0" anchor="ctr"/>
          <a:lstStyle>
            <a:lvl1pPr algn="l">
              <a:defRPr sz="1200" i="1">
                <a:solidFill>
                  <a:schemeClr val="tx1">
                    <a:lumMod val="95000"/>
                    <a:lumOff val="5000"/>
                  </a:schemeClr>
                </a:solidFill>
              </a:defRPr>
            </a:lvl1pPr>
          </a:lstStyle>
          <a:p>
            <a:fld id="{3671FDB4-DEDB-490E-8A3C-58818B21F919}" type="datetime3">
              <a:rPr lang="en-US" smtClean="0"/>
              <a:pPr/>
              <a:t>12 October 2023</a:t>
            </a:fld>
            <a:endParaRPr lang="en-US" dirty="0"/>
          </a:p>
        </p:txBody>
      </p:sp>
      <p:sp>
        <p:nvSpPr>
          <p:cNvPr id="5" name="Footer Placeholder 4"/>
          <p:cNvSpPr>
            <a:spLocks noGrp="1"/>
          </p:cNvSpPr>
          <p:nvPr>
            <p:ph type="ftr" sz="quarter" idx="3"/>
          </p:nvPr>
        </p:nvSpPr>
        <p:spPr>
          <a:xfrm>
            <a:off x="4288665" y="6562416"/>
            <a:ext cx="3200400" cy="274320"/>
          </a:xfrm>
          <a:prstGeom prst="rect">
            <a:avLst/>
          </a:prstGeom>
        </p:spPr>
        <p:txBody>
          <a:bodyPr vert="horz" lIns="91440" tIns="45720" rIns="91440" bIns="45720" rtlCol="0" anchor="ctr"/>
          <a:lstStyle>
            <a:lvl1pPr algn="ctr">
              <a:defRPr sz="1200" i="1">
                <a:solidFill>
                  <a:schemeClr val="tx1">
                    <a:lumMod val="95000"/>
                    <a:lumOff val="5000"/>
                  </a:schemeClr>
                </a:solidFill>
              </a:defRPr>
            </a:lvl1pPr>
          </a:lstStyle>
          <a:p>
            <a:r>
              <a:rPr lang="en-US"/>
              <a:t>Department of Computer Science Engineering</a:t>
            </a:r>
            <a:endParaRPr lang="en-US" dirty="0"/>
          </a:p>
        </p:txBody>
      </p:sp>
      <p:sp>
        <p:nvSpPr>
          <p:cNvPr id="6" name="Slide Number Placeholder 5"/>
          <p:cNvSpPr>
            <a:spLocks noGrp="1"/>
          </p:cNvSpPr>
          <p:nvPr>
            <p:ph type="sldNum" sz="quarter" idx="4"/>
          </p:nvPr>
        </p:nvSpPr>
        <p:spPr>
          <a:xfrm>
            <a:off x="8757642" y="6562416"/>
            <a:ext cx="1371600" cy="274320"/>
          </a:xfrm>
          <a:prstGeom prst="rect">
            <a:avLst/>
          </a:prstGeom>
        </p:spPr>
        <p:txBody>
          <a:bodyPr vert="horz" lIns="91440" tIns="45720" rIns="91440" bIns="45720" rtlCol="0" anchor="ctr"/>
          <a:lstStyle>
            <a:lvl1pPr algn="r">
              <a:defRPr sz="1200" i="1">
                <a:solidFill>
                  <a:schemeClr val="tx1">
                    <a:lumMod val="95000"/>
                    <a:lumOff val="5000"/>
                  </a:schemeClr>
                </a:solidFill>
              </a:defRPr>
            </a:lvl1pPr>
          </a:lstStyle>
          <a:p>
            <a:fld id="{9860EDB8-5305-433F-BE41-D7A86D811DB3}" type="slidenum">
              <a:rPr lang="en-US" smtClean="0"/>
              <a:pPr/>
              <a:t>‹#›</a:t>
            </a:fld>
            <a:endParaRPr lang="en-US" dirty="0"/>
          </a:p>
        </p:txBody>
      </p:sp>
      <p:pic>
        <p:nvPicPr>
          <p:cNvPr id="8" name="Picture 3" descr="C:\Users\Admin\Desktop\New folder (3)\PPT\AcroLogoTransparant.png"/>
          <p:cNvPicPr>
            <a:picLocks noChangeAspect="1" noChangeArrowheads="1"/>
          </p:cNvPicPr>
          <p:nvPr userDrawn="1"/>
        </p:nvPicPr>
        <p:blipFill>
          <a:blip r:embed="rId16" cstate="print"/>
          <a:srcRect/>
          <a:stretch>
            <a:fillRect/>
          </a:stretch>
        </p:blipFill>
        <p:spPr bwMode="auto">
          <a:xfrm>
            <a:off x="10167750" y="6460506"/>
            <a:ext cx="1828800" cy="370600"/>
          </a:xfrm>
          <a:prstGeom prst="rect">
            <a:avLst/>
          </a:prstGeom>
          <a:noFill/>
        </p:spPr>
      </p:pic>
    </p:spTree>
    <p:extLst>
      <p:ext uri="{BB962C8B-B14F-4D97-AF65-F5344CB8AC3E}">
        <p14:creationId xmlns:p14="http://schemas.microsoft.com/office/powerpoint/2010/main" val="946754946"/>
      </p:ext>
    </p:extLst>
  </p:cSld>
  <p:clrMap bg1="lt1" tx1="dk1" bg2="lt2" tx2="dk2" accent1="accent1" accent2="accent2" accent3="accent3" accent4="accent4" accent5="accent5" accent6="accent6" hlink="hlink" folHlink="folHlink"/>
  <p:sldLayoutIdLst>
    <p:sldLayoutId id="2147483661" r:id="rId1"/>
    <p:sldLayoutId id="2147483673" r:id="rId2"/>
    <p:sldLayoutId id="2147483662" r:id="rId3"/>
    <p:sldLayoutId id="2147483674" r:id="rId4"/>
    <p:sldLayoutId id="214748367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 id="2147483671" r:id="rId14"/>
  </p:sldLayoutIdLst>
  <mc:AlternateContent xmlns:mc="http://schemas.openxmlformats.org/markup-compatibility/2006">
    <mc:Choice xmlns:p14="http://schemas.microsoft.com/office/powerpoint/2010/main" Requires="p14">
      <p:transition spd="slow" p14:dur="1500" advTm="5000">
        <p:split orient="vert"/>
      </p:transition>
    </mc:Choice>
    <mc:Fallback>
      <p:transition spd="slow" advTm="5000">
        <p:split orient="vert"/>
      </p:transition>
    </mc:Fallback>
  </mc:AlternateContent>
  <p:hf hdr="0"/>
  <p:txStyles>
    <p:titleStyle>
      <a:lvl1pPr algn="l" defTabSz="914400" rtl="0" eaLnBrk="1" latinLnBrk="0" hangingPunct="1">
        <a:spcBef>
          <a:spcPct val="0"/>
        </a:spcBef>
        <a:buNone/>
        <a:defRPr sz="4400" b="1" kern="1200">
          <a:solidFill>
            <a:schemeClr val="accent1">
              <a:lumMod val="75000"/>
            </a:schemeClr>
          </a:solidFill>
          <a:latin typeface="Calibri" pitchFamily="34" charset="0"/>
          <a:ea typeface="+mj-ea"/>
          <a:cs typeface="Calibri" pitchFamily="34" charset="0"/>
        </a:defRPr>
      </a:lvl1pPr>
    </p:titleStyle>
    <p:bodyStyle>
      <a:lvl1pPr marL="228600" indent="-228600" algn="just" defTabSz="914400" rtl="0" eaLnBrk="1" latinLnBrk="0" hangingPunct="1">
        <a:lnSpc>
          <a:spcPct val="90000"/>
        </a:lnSpc>
        <a:spcBef>
          <a:spcPct val="30000"/>
        </a:spcBef>
        <a:buClr>
          <a:srgbClr val="0070C0"/>
        </a:buClr>
        <a:buFont typeface="Wingdings" pitchFamily="2" charset="2"/>
        <a:buChar char="v"/>
        <a:defRPr sz="3200" kern="1200">
          <a:solidFill>
            <a:schemeClr val="tx1"/>
          </a:solidFill>
          <a:latin typeface="Calibri" pitchFamily="34" charset="0"/>
          <a:ea typeface="+mn-ea"/>
          <a:cs typeface="Calibri" pitchFamily="34" charset="0"/>
        </a:defRPr>
      </a:lvl1pPr>
      <a:lvl2pPr marL="685800" indent="-228600" algn="just" defTabSz="914400" rtl="0" eaLnBrk="1" latinLnBrk="0" hangingPunct="1">
        <a:lnSpc>
          <a:spcPct val="90000"/>
        </a:lnSpc>
        <a:spcBef>
          <a:spcPct val="30000"/>
        </a:spcBef>
        <a:buClr>
          <a:srgbClr val="0070C0"/>
        </a:buClr>
        <a:buFont typeface="Wingdings" pitchFamily="2" charset="2"/>
        <a:buChar char="Ø"/>
        <a:defRPr sz="2800" kern="1200">
          <a:solidFill>
            <a:schemeClr val="tx1"/>
          </a:solidFill>
          <a:latin typeface="Calibri" pitchFamily="34" charset="0"/>
          <a:ea typeface="+mn-ea"/>
          <a:cs typeface="Calibri" pitchFamily="34" charset="0"/>
        </a:defRPr>
      </a:lvl2pPr>
      <a:lvl3pPr marL="1143000" indent="-228600" algn="just" defTabSz="914400" rtl="0" eaLnBrk="1" latinLnBrk="0" hangingPunct="1">
        <a:lnSpc>
          <a:spcPct val="90000"/>
        </a:lnSpc>
        <a:spcBef>
          <a:spcPct val="30000"/>
        </a:spcBef>
        <a:buClr>
          <a:srgbClr val="0070C0"/>
        </a:buClr>
        <a:buFont typeface="Wingdings" pitchFamily="2" charset="2"/>
        <a:buChar char="§"/>
        <a:defRPr sz="2400" kern="1200">
          <a:solidFill>
            <a:schemeClr val="tx1"/>
          </a:solidFill>
          <a:latin typeface="Calibri" pitchFamily="34" charset="0"/>
          <a:ea typeface="+mn-ea"/>
          <a:cs typeface="Calibri" pitchFamily="34" charset="0"/>
        </a:defRPr>
      </a:lvl3pPr>
      <a:lvl4pPr marL="1600200" indent="-228600" algn="just" defTabSz="914400" rtl="0" eaLnBrk="1" latinLnBrk="0" hangingPunct="1">
        <a:lnSpc>
          <a:spcPct val="90000"/>
        </a:lnSpc>
        <a:spcBef>
          <a:spcPct val="30000"/>
        </a:spcBef>
        <a:buClr>
          <a:srgbClr val="0070C0"/>
        </a:buClr>
        <a:buFont typeface="Courier New" pitchFamily="49" charset="0"/>
        <a:buChar char="o"/>
        <a:defRPr sz="2000" kern="1200">
          <a:solidFill>
            <a:schemeClr val="tx1"/>
          </a:solidFill>
          <a:latin typeface="Calibri" pitchFamily="34" charset="0"/>
          <a:ea typeface="+mn-ea"/>
          <a:cs typeface="Calibri" pitchFamily="34" charset="0"/>
        </a:defRPr>
      </a:lvl4pPr>
      <a:lvl5pPr marL="2057400" indent="-228600" algn="just" defTabSz="914400" rtl="0" eaLnBrk="1" latinLnBrk="0" hangingPunct="1">
        <a:lnSpc>
          <a:spcPct val="90000"/>
        </a:lnSpc>
        <a:spcBef>
          <a:spcPct val="30000"/>
        </a:spcBef>
        <a:buClr>
          <a:srgbClr val="0070C0"/>
        </a:buClr>
        <a:buFont typeface="Arial" panose="020B0604020202020204" pitchFamily="34" charset="0"/>
        <a:buChar char="•"/>
        <a:defRPr sz="2000" kern="1200">
          <a:solidFill>
            <a:schemeClr val="tx1"/>
          </a:solidFill>
          <a:latin typeface="Calibri" pitchFamily="34" charset="0"/>
          <a:ea typeface="+mn-ea"/>
          <a:cs typeface="Calibri" pitchFamily="34" charset="0"/>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10.png"/><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4.mp4"/><Relationship Id="rId1" Type="http://schemas.microsoft.com/office/2007/relationships/media" Target="../media/media4.mp4"/><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5.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gif"/><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gif"/><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500" advTm="5000">
        <p:split orient="vert"/>
      </p:transition>
    </mc:Choice>
    <mc:Fallback>
      <p:transition spd="slow" advTm="5000">
        <p:split orient="ver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Solution Proposed</a:t>
            </a:r>
          </a:p>
        </p:txBody>
      </p:sp>
      <p:sp>
        <p:nvSpPr>
          <p:cNvPr id="4" name="Date Placeholder 3"/>
          <p:cNvSpPr>
            <a:spLocks noGrp="1"/>
          </p:cNvSpPr>
          <p:nvPr>
            <p:ph type="dt" sz="half" idx="2"/>
          </p:nvPr>
        </p:nvSpPr>
        <p:spPr/>
        <p:txBody>
          <a:bodyPr/>
          <a:lstStyle/>
          <a:p>
            <a:fld id="{CCC14821-7DA6-4ADE-AFD5-D1DA34372F1F}" type="datetime3">
              <a:rPr lang="en-US" smtClean="0"/>
              <a:pPr/>
              <a:t>12 October 2023</a:t>
            </a:fld>
            <a:endParaRPr lang="en-US" dirty="0"/>
          </a:p>
        </p:txBody>
      </p:sp>
      <p:sp>
        <p:nvSpPr>
          <p:cNvPr id="6" name="Footer Placeholder 5"/>
          <p:cNvSpPr>
            <a:spLocks noGrp="1"/>
          </p:cNvSpPr>
          <p:nvPr>
            <p:ph type="ftr" sz="quarter" idx="3"/>
          </p:nvPr>
        </p:nvSpPr>
        <p:spPr/>
        <p:txBody>
          <a:bodyPr/>
          <a:lstStyle/>
          <a:p>
            <a:r>
              <a:rPr lang="en-US"/>
              <a:t>Department of Computer Science Engineering</a:t>
            </a:r>
            <a:endParaRPr lang="en-US" dirty="0"/>
          </a:p>
        </p:txBody>
      </p:sp>
      <p:sp>
        <p:nvSpPr>
          <p:cNvPr id="5" name="Slide Number Placeholder 4"/>
          <p:cNvSpPr>
            <a:spLocks noGrp="1"/>
          </p:cNvSpPr>
          <p:nvPr>
            <p:ph type="sldNum" sz="quarter" idx="4"/>
          </p:nvPr>
        </p:nvSpPr>
        <p:spPr/>
        <p:txBody>
          <a:bodyPr/>
          <a:lstStyle/>
          <a:p>
            <a:fld id="{9860EDB8-5305-433F-BE41-D7A86D811DB3}" type="slidenum">
              <a:rPr lang="en-US" smtClean="0"/>
              <a:pPr/>
              <a:t>10</a:t>
            </a:fld>
            <a:endParaRPr lang="en-US" dirty="0"/>
          </a:p>
        </p:txBody>
      </p:sp>
      <p:pic>
        <p:nvPicPr>
          <p:cNvPr id="10" name="Content Placeholder 9" descr="A screenshot of a computer&#10;&#10;Description automatically generated">
            <a:extLst>
              <a:ext uri="{FF2B5EF4-FFF2-40B4-BE49-F238E27FC236}">
                <a16:creationId xmlns:a16="http://schemas.microsoft.com/office/drawing/2014/main" id="{8C6F9385-D955-598A-82B0-B241BA27AAC4}"/>
              </a:ext>
            </a:extLst>
          </p:cNvPr>
          <p:cNvPicPr>
            <a:picLocks noGrp="1" noChangeAspect="1"/>
          </p:cNvPicPr>
          <p:nvPr>
            <p:ph sz="quarter" idx="10"/>
          </p:nvPr>
        </p:nvPicPr>
        <p:blipFill>
          <a:blip r:embed="rId2" cstate="print">
            <a:extLst>
              <a:ext uri="{28A0092B-C50C-407E-A947-70E740481C1C}">
                <a14:useLocalDpi xmlns:a14="http://schemas.microsoft.com/office/drawing/2010/main" val="0"/>
              </a:ext>
            </a:extLst>
          </a:blip>
          <a:stretch>
            <a:fillRect/>
          </a:stretch>
        </p:blipFill>
        <p:spPr>
          <a:xfrm>
            <a:off x="2706340" y="1375716"/>
            <a:ext cx="7015295" cy="5111750"/>
          </a:xfrm>
        </p:spPr>
      </p:pic>
    </p:spTree>
  </p:cSld>
  <p:clrMapOvr>
    <a:masterClrMapping/>
  </p:clrMapOvr>
  <mc:AlternateContent xmlns:mc="http://schemas.openxmlformats.org/markup-compatibility/2006">
    <mc:Choice xmlns:p14="http://schemas.microsoft.com/office/powerpoint/2010/main" Requires="p14">
      <p:transition spd="slow" p14:dur="1600" advTm="5000">
        <p14:gallery dir="l"/>
      </p:transition>
    </mc:Choice>
    <mc:Fallback>
      <p:transition spd="slow" advTm="500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AFE4B7-1C14-36B3-D252-8E0CE8DCFEC8}"/>
              </a:ext>
            </a:extLst>
          </p:cNvPr>
          <p:cNvSpPr>
            <a:spLocks noGrp="1"/>
          </p:cNvSpPr>
          <p:nvPr>
            <p:ph type="title"/>
          </p:nvPr>
        </p:nvSpPr>
        <p:spPr/>
        <p:txBody>
          <a:bodyPr/>
          <a:lstStyle/>
          <a:p>
            <a:r>
              <a:rPr lang="en-US" dirty="0"/>
              <a:t>Features</a:t>
            </a:r>
            <a:endParaRPr lang="en-IN" dirty="0"/>
          </a:p>
        </p:txBody>
      </p:sp>
      <p:sp>
        <p:nvSpPr>
          <p:cNvPr id="3" name="Date Placeholder 2">
            <a:extLst>
              <a:ext uri="{FF2B5EF4-FFF2-40B4-BE49-F238E27FC236}">
                <a16:creationId xmlns:a16="http://schemas.microsoft.com/office/drawing/2014/main" id="{FBC51F7F-E4DE-A7D2-9BE6-8D9F79D12D62}"/>
              </a:ext>
            </a:extLst>
          </p:cNvPr>
          <p:cNvSpPr>
            <a:spLocks noGrp="1"/>
          </p:cNvSpPr>
          <p:nvPr>
            <p:ph type="dt" sz="half" idx="2"/>
          </p:nvPr>
        </p:nvSpPr>
        <p:spPr/>
        <p:txBody>
          <a:bodyPr/>
          <a:lstStyle/>
          <a:p>
            <a:fld id="{6B4D52C1-AC35-45F3-96F2-AA0057DDFF5B}" type="datetime3">
              <a:rPr lang="en-US" smtClean="0"/>
              <a:pPr/>
              <a:t>12 October 2023</a:t>
            </a:fld>
            <a:endParaRPr lang="en-US" dirty="0"/>
          </a:p>
        </p:txBody>
      </p:sp>
      <p:sp>
        <p:nvSpPr>
          <p:cNvPr id="4" name="Footer Placeholder 3">
            <a:extLst>
              <a:ext uri="{FF2B5EF4-FFF2-40B4-BE49-F238E27FC236}">
                <a16:creationId xmlns:a16="http://schemas.microsoft.com/office/drawing/2014/main" id="{43286A0A-04C5-535E-AB49-762B02EFAF60}"/>
              </a:ext>
            </a:extLst>
          </p:cNvPr>
          <p:cNvSpPr>
            <a:spLocks noGrp="1"/>
          </p:cNvSpPr>
          <p:nvPr>
            <p:ph type="ftr" sz="quarter" idx="3"/>
          </p:nvPr>
        </p:nvSpPr>
        <p:spPr/>
        <p:txBody>
          <a:bodyPr/>
          <a:lstStyle/>
          <a:p>
            <a:r>
              <a:rPr lang="en-US"/>
              <a:t>Department of Computer Science Engineering</a:t>
            </a:r>
            <a:endParaRPr lang="en-US" dirty="0"/>
          </a:p>
        </p:txBody>
      </p:sp>
      <p:sp>
        <p:nvSpPr>
          <p:cNvPr id="5" name="Slide Number Placeholder 4">
            <a:extLst>
              <a:ext uri="{FF2B5EF4-FFF2-40B4-BE49-F238E27FC236}">
                <a16:creationId xmlns:a16="http://schemas.microsoft.com/office/drawing/2014/main" id="{E38DD65F-4BC5-0BF8-F1D8-365B050528C1}"/>
              </a:ext>
            </a:extLst>
          </p:cNvPr>
          <p:cNvSpPr>
            <a:spLocks noGrp="1"/>
          </p:cNvSpPr>
          <p:nvPr>
            <p:ph type="sldNum" sz="quarter" idx="4"/>
          </p:nvPr>
        </p:nvSpPr>
        <p:spPr/>
        <p:txBody>
          <a:bodyPr/>
          <a:lstStyle/>
          <a:p>
            <a:fld id="{9860EDB8-5305-433F-BE41-D7A86D811DB3}" type="slidenum">
              <a:rPr lang="en-US" smtClean="0"/>
              <a:pPr/>
              <a:t>11</a:t>
            </a:fld>
            <a:endParaRPr lang="en-US" dirty="0"/>
          </a:p>
        </p:txBody>
      </p:sp>
      <p:pic>
        <p:nvPicPr>
          <p:cNvPr id="11" name="WhatsApp Video 2023-10-12 at 01.27.24_ed456fe7">
            <a:hlinkClick r:id="" action="ppaction://media"/>
            <a:extLst>
              <a:ext uri="{FF2B5EF4-FFF2-40B4-BE49-F238E27FC236}">
                <a16:creationId xmlns:a16="http://schemas.microsoft.com/office/drawing/2014/main" id="{05B668EA-A75A-208E-6688-BC70B804EEB1}"/>
              </a:ext>
            </a:extLst>
          </p:cNvPr>
          <p:cNvPicPr>
            <a:picLocks noGrp="1" noChangeAspect="1"/>
          </p:cNvPicPr>
          <p:nvPr>
            <p:ph sz="quarter" idx="10"/>
            <a:videoFile r:link="rId2"/>
            <p:extLst>
              <p:ext uri="{DAA4B4D4-6D71-4841-9C94-3DE7FCFB9230}">
                <p14:media xmlns:p14="http://schemas.microsoft.com/office/powerpoint/2010/main" r:embed="rId1"/>
              </p:ext>
            </p:extLst>
          </p:nvPr>
        </p:nvPicPr>
        <p:blipFill>
          <a:blip r:embed="rId4"/>
          <a:stretch>
            <a:fillRect/>
          </a:stretch>
        </p:blipFill>
        <p:spPr>
          <a:xfrm>
            <a:off x="2786063" y="1419225"/>
            <a:ext cx="6619875" cy="5111750"/>
          </a:xfrm>
        </p:spPr>
      </p:pic>
    </p:spTree>
    <p:extLst>
      <p:ext uri="{BB962C8B-B14F-4D97-AF65-F5344CB8AC3E}">
        <p14:creationId xmlns:p14="http://schemas.microsoft.com/office/powerpoint/2010/main" val="846262939"/>
      </p:ext>
    </p:extLst>
  </p:cSld>
  <p:clrMapOvr>
    <a:masterClrMapping/>
  </p:clrMapOvr>
  <mc:AlternateContent xmlns:mc="http://schemas.openxmlformats.org/markup-compatibility/2006">
    <mc:Choice xmlns:p14="http://schemas.microsoft.com/office/powerpoint/2010/main" Requires="p14">
      <p:transition spd="slow" p14:dur="1200" advTm="5000">
        <p14:prism/>
      </p:transition>
    </mc:Choice>
    <mc:Fallback>
      <p:transition spd="slow"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5000"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1"/>
                </p:tgtEl>
              </p:cMediaNode>
            </p:video>
            <p:seq concurrent="1" nextAc="seek">
              <p:cTn id="8" restart="whenNotActive" fill="hold" evtFilter="cancelBubble" nodeType="interactiveSeq">
                <p:stCondLst>
                  <p:cond evt="onClick" delay="0">
                    <p:tgtEl>
                      <p:spTgt spid="11"/>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1"/>
                                        </p:tgtEl>
                                      </p:cBhvr>
                                    </p:cmd>
                                  </p:childTnLst>
                                </p:cTn>
                              </p:par>
                            </p:childTnLst>
                          </p:cTn>
                        </p:par>
                      </p:childTnLst>
                    </p:cTn>
                  </p:par>
                </p:childTnLst>
              </p:cTn>
              <p:nextCondLst>
                <p:cond evt="onClick" delay="0">
                  <p:tgtEl>
                    <p:spTgt spid="11"/>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AFE4B7-1C14-36B3-D252-8E0CE8DCFEC8}"/>
              </a:ext>
            </a:extLst>
          </p:cNvPr>
          <p:cNvSpPr>
            <a:spLocks noGrp="1"/>
          </p:cNvSpPr>
          <p:nvPr>
            <p:ph type="title"/>
          </p:nvPr>
        </p:nvSpPr>
        <p:spPr/>
        <p:txBody>
          <a:bodyPr/>
          <a:lstStyle/>
          <a:p>
            <a:r>
              <a:rPr lang="en-US" dirty="0"/>
              <a:t>Features</a:t>
            </a:r>
            <a:endParaRPr lang="en-IN" dirty="0"/>
          </a:p>
        </p:txBody>
      </p:sp>
      <p:sp>
        <p:nvSpPr>
          <p:cNvPr id="3" name="Date Placeholder 2">
            <a:extLst>
              <a:ext uri="{FF2B5EF4-FFF2-40B4-BE49-F238E27FC236}">
                <a16:creationId xmlns:a16="http://schemas.microsoft.com/office/drawing/2014/main" id="{FBC51F7F-E4DE-A7D2-9BE6-8D9F79D12D62}"/>
              </a:ext>
            </a:extLst>
          </p:cNvPr>
          <p:cNvSpPr>
            <a:spLocks noGrp="1"/>
          </p:cNvSpPr>
          <p:nvPr>
            <p:ph type="dt" sz="half" idx="2"/>
          </p:nvPr>
        </p:nvSpPr>
        <p:spPr/>
        <p:txBody>
          <a:bodyPr/>
          <a:lstStyle/>
          <a:p>
            <a:fld id="{6B4D52C1-AC35-45F3-96F2-AA0057DDFF5B}" type="datetime3">
              <a:rPr lang="en-US" smtClean="0"/>
              <a:pPr/>
              <a:t>12 October 2023</a:t>
            </a:fld>
            <a:endParaRPr lang="en-US" dirty="0"/>
          </a:p>
        </p:txBody>
      </p:sp>
      <p:sp>
        <p:nvSpPr>
          <p:cNvPr id="4" name="Footer Placeholder 3">
            <a:extLst>
              <a:ext uri="{FF2B5EF4-FFF2-40B4-BE49-F238E27FC236}">
                <a16:creationId xmlns:a16="http://schemas.microsoft.com/office/drawing/2014/main" id="{43286A0A-04C5-535E-AB49-762B02EFAF60}"/>
              </a:ext>
            </a:extLst>
          </p:cNvPr>
          <p:cNvSpPr>
            <a:spLocks noGrp="1"/>
          </p:cNvSpPr>
          <p:nvPr>
            <p:ph type="ftr" sz="quarter" idx="3"/>
          </p:nvPr>
        </p:nvSpPr>
        <p:spPr/>
        <p:txBody>
          <a:bodyPr/>
          <a:lstStyle/>
          <a:p>
            <a:r>
              <a:rPr lang="en-US"/>
              <a:t>Department of Computer Science Engineering</a:t>
            </a:r>
            <a:endParaRPr lang="en-US" dirty="0"/>
          </a:p>
        </p:txBody>
      </p:sp>
      <p:sp>
        <p:nvSpPr>
          <p:cNvPr id="5" name="Slide Number Placeholder 4">
            <a:extLst>
              <a:ext uri="{FF2B5EF4-FFF2-40B4-BE49-F238E27FC236}">
                <a16:creationId xmlns:a16="http://schemas.microsoft.com/office/drawing/2014/main" id="{E38DD65F-4BC5-0BF8-F1D8-365B050528C1}"/>
              </a:ext>
            </a:extLst>
          </p:cNvPr>
          <p:cNvSpPr>
            <a:spLocks noGrp="1"/>
          </p:cNvSpPr>
          <p:nvPr>
            <p:ph type="sldNum" sz="quarter" idx="4"/>
          </p:nvPr>
        </p:nvSpPr>
        <p:spPr/>
        <p:txBody>
          <a:bodyPr/>
          <a:lstStyle/>
          <a:p>
            <a:fld id="{9860EDB8-5305-433F-BE41-D7A86D811DB3}" type="slidenum">
              <a:rPr lang="en-US" smtClean="0"/>
              <a:pPr/>
              <a:t>12</a:t>
            </a:fld>
            <a:endParaRPr lang="en-US" dirty="0"/>
          </a:p>
        </p:txBody>
      </p:sp>
      <p:pic>
        <p:nvPicPr>
          <p:cNvPr id="8" name="Content Placeholder 7" descr="A screenshot of a cell phone&#10;&#10;Description automatically generated">
            <a:extLst>
              <a:ext uri="{FF2B5EF4-FFF2-40B4-BE49-F238E27FC236}">
                <a16:creationId xmlns:a16="http://schemas.microsoft.com/office/drawing/2014/main" id="{AAAA5022-74B3-C286-08BE-374E0E0A408C}"/>
              </a:ext>
            </a:extLst>
          </p:cNvPr>
          <p:cNvPicPr>
            <a:picLocks noGrp="1" noChangeAspect="1"/>
          </p:cNvPicPr>
          <p:nvPr>
            <p:ph sz="quarter" idx="10"/>
          </p:nvPr>
        </p:nvPicPr>
        <p:blipFill>
          <a:blip r:embed="rId2" cstate="print">
            <a:extLst>
              <a:ext uri="{28A0092B-C50C-407E-A947-70E740481C1C}">
                <a14:useLocalDpi xmlns:a14="http://schemas.microsoft.com/office/drawing/2010/main" val="0"/>
              </a:ext>
            </a:extLst>
          </a:blip>
          <a:stretch>
            <a:fillRect/>
          </a:stretch>
        </p:blipFill>
        <p:spPr>
          <a:xfrm>
            <a:off x="2787424" y="1419225"/>
            <a:ext cx="6617152" cy="5111750"/>
          </a:xfrm>
        </p:spPr>
      </p:pic>
    </p:spTree>
    <p:extLst>
      <p:ext uri="{BB962C8B-B14F-4D97-AF65-F5344CB8AC3E}">
        <p14:creationId xmlns:p14="http://schemas.microsoft.com/office/powerpoint/2010/main" val="3779594114"/>
      </p:ext>
    </p:extLst>
  </p:cSld>
  <p:clrMapOvr>
    <a:masterClrMapping/>
  </p:clrMapOvr>
  <mc:AlternateContent xmlns:mc="http://schemas.openxmlformats.org/markup-compatibility/2006">
    <mc:Choice xmlns:p14="http://schemas.microsoft.com/office/powerpoint/2010/main" Requires="p14">
      <p:transition spd="slow" p14:dur="1600" advTm="5000">
        <p14:prism isInverted="1"/>
      </p:transition>
    </mc:Choice>
    <mc:Fallback>
      <p:transition spd="slow" advTm="500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AFE4B7-1C14-36B3-D252-8E0CE8DCFEC8}"/>
              </a:ext>
            </a:extLst>
          </p:cNvPr>
          <p:cNvSpPr>
            <a:spLocks noGrp="1"/>
          </p:cNvSpPr>
          <p:nvPr>
            <p:ph type="title"/>
          </p:nvPr>
        </p:nvSpPr>
        <p:spPr/>
        <p:txBody>
          <a:bodyPr/>
          <a:lstStyle/>
          <a:p>
            <a:r>
              <a:rPr lang="en-US" dirty="0"/>
              <a:t>Features</a:t>
            </a:r>
            <a:endParaRPr lang="en-IN" dirty="0"/>
          </a:p>
        </p:txBody>
      </p:sp>
      <p:sp>
        <p:nvSpPr>
          <p:cNvPr id="3" name="Date Placeholder 2">
            <a:extLst>
              <a:ext uri="{FF2B5EF4-FFF2-40B4-BE49-F238E27FC236}">
                <a16:creationId xmlns:a16="http://schemas.microsoft.com/office/drawing/2014/main" id="{FBC51F7F-E4DE-A7D2-9BE6-8D9F79D12D62}"/>
              </a:ext>
            </a:extLst>
          </p:cNvPr>
          <p:cNvSpPr>
            <a:spLocks noGrp="1"/>
          </p:cNvSpPr>
          <p:nvPr>
            <p:ph type="dt" sz="half" idx="2"/>
          </p:nvPr>
        </p:nvSpPr>
        <p:spPr/>
        <p:txBody>
          <a:bodyPr/>
          <a:lstStyle/>
          <a:p>
            <a:fld id="{6B4D52C1-AC35-45F3-96F2-AA0057DDFF5B}" type="datetime3">
              <a:rPr lang="en-US" smtClean="0"/>
              <a:pPr/>
              <a:t>12 October 2023</a:t>
            </a:fld>
            <a:endParaRPr lang="en-US" dirty="0"/>
          </a:p>
        </p:txBody>
      </p:sp>
      <p:sp>
        <p:nvSpPr>
          <p:cNvPr id="4" name="Footer Placeholder 3">
            <a:extLst>
              <a:ext uri="{FF2B5EF4-FFF2-40B4-BE49-F238E27FC236}">
                <a16:creationId xmlns:a16="http://schemas.microsoft.com/office/drawing/2014/main" id="{43286A0A-04C5-535E-AB49-762B02EFAF60}"/>
              </a:ext>
            </a:extLst>
          </p:cNvPr>
          <p:cNvSpPr>
            <a:spLocks noGrp="1"/>
          </p:cNvSpPr>
          <p:nvPr>
            <p:ph type="ftr" sz="quarter" idx="3"/>
          </p:nvPr>
        </p:nvSpPr>
        <p:spPr/>
        <p:txBody>
          <a:bodyPr/>
          <a:lstStyle/>
          <a:p>
            <a:r>
              <a:rPr lang="en-US"/>
              <a:t>Department of Computer Science Engineering</a:t>
            </a:r>
            <a:endParaRPr lang="en-US" dirty="0"/>
          </a:p>
        </p:txBody>
      </p:sp>
      <p:sp>
        <p:nvSpPr>
          <p:cNvPr id="5" name="Slide Number Placeholder 4">
            <a:extLst>
              <a:ext uri="{FF2B5EF4-FFF2-40B4-BE49-F238E27FC236}">
                <a16:creationId xmlns:a16="http://schemas.microsoft.com/office/drawing/2014/main" id="{E38DD65F-4BC5-0BF8-F1D8-365B050528C1}"/>
              </a:ext>
            </a:extLst>
          </p:cNvPr>
          <p:cNvSpPr>
            <a:spLocks noGrp="1"/>
          </p:cNvSpPr>
          <p:nvPr>
            <p:ph type="sldNum" sz="quarter" idx="4"/>
          </p:nvPr>
        </p:nvSpPr>
        <p:spPr/>
        <p:txBody>
          <a:bodyPr/>
          <a:lstStyle/>
          <a:p>
            <a:fld id="{9860EDB8-5305-433F-BE41-D7A86D811DB3}" type="slidenum">
              <a:rPr lang="en-US" smtClean="0"/>
              <a:pPr/>
              <a:t>13</a:t>
            </a:fld>
            <a:endParaRPr lang="en-US" dirty="0"/>
          </a:p>
        </p:txBody>
      </p:sp>
      <p:pic>
        <p:nvPicPr>
          <p:cNvPr id="8" name="Content Placeholder 7" descr="A school bus and a person&#10;&#10;Description automatically generated">
            <a:extLst>
              <a:ext uri="{FF2B5EF4-FFF2-40B4-BE49-F238E27FC236}">
                <a16:creationId xmlns:a16="http://schemas.microsoft.com/office/drawing/2014/main" id="{CF4E6D63-5047-6F2B-2015-ACFEF66C8E44}"/>
              </a:ext>
            </a:extLst>
          </p:cNvPr>
          <p:cNvPicPr>
            <a:picLocks noGrp="1" noChangeAspect="1"/>
          </p:cNvPicPr>
          <p:nvPr>
            <p:ph sz="quarter" idx="10"/>
          </p:nvPr>
        </p:nvPicPr>
        <p:blipFill>
          <a:blip r:embed="rId2" cstate="print">
            <a:extLst>
              <a:ext uri="{28A0092B-C50C-407E-A947-70E740481C1C}">
                <a14:useLocalDpi xmlns:a14="http://schemas.microsoft.com/office/drawing/2010/main" val="0"/>
              </a:ext>
            </a:extLst>
          </a:blip>
          <a:stretch>
            <a:fillRect/>
          </a:stretch>
        </p:blipFill>
        <p:spPr>
          <a:xfrm>
            <a:off x="2787424" y="1419225"/>
            <a:ext cx="6617152" cy="5111750"/>
          </a:xfrm>
        </p:spPr>
      </p:pic>
    </p:spTree>
    <p:extLst>
      <p:ext uri="{BB962C8B-B14F-4D97-AF65-F5344CB8AC3E}">
        <p14:creationId xmlns:p14="http://schemas.microsoft.com/office/powerpoint/2010/main" val="7316792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3250" advTm="5000">
        <p15:prstTrans prst="origami"/>
      </p:transition>
    </mc:Choice>
    <mc:Fallback>
      <p:transition spd="slow" advTm="500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AFE4B7-1C14-36B3-D252-8E0CE8DCFEC8}"/>
              </a:ext>
            </a:extLst>
          </p:cNvPr>
          <p:cNvSpPr>
            <a:spLocks noGrp="1"/>
          </p:cNvSpPr>
          <p:nvPr>
            <p:ph type="title"/>
          </p:nvPr>
        </p:nvSpPr>
        <p:spPr/>
        <p:txBody>
          <a:bodyPr/>
          <a:lstStyle/>
          <a:p>
            <a:r>
              <a:rPr lang="en-US" dirty="0"/>
              <a:t>Features</a:t>
            </a:r>
            <a:endParaRPr lang="en-IN" dirty="0"/>
          </a:p>
        </p:txBody>
      </p:sp>
      <p:sp>
        <p:nvSpPr>
          <p:cNvPr id="3" name="Date Placeholder 2">
            <a:extLst>
              <a:ext uri="{FF2B5EF4-FFF2-40B4-BE49-F238E27FC236}">
                <a16:creationId xmlns:a16="http://schemas.microsoft.com/office/drawing/2014/main" id="{FBC51F7F-E4DE-A7D2-9BE6-8D9F79D12D62}"/>
              </a:ext>
            </a:extLst>
          </p:cNvPr>
          <p:cNvSpPr>
            <a:spLocks noGrp="1"/>
          </p:cNvSpPr>
          <p:nvPr>
            <p:ph type="dt" sz="half" idx="2"/>
          </p:nvPr>
        </p:nvSpPr>
        <p:spPr/>
        <p:txBody>
          <a:bodyPr/>
          <a:lstStyle/>
          <a:p>
            <a:fld id="{6B4D52C1-AC35-45F3-96F2-AA0057DDFF5B}" type="datetime3">
              <a:rPr lang="en-US" smtClean="0"/>
              <a:pPr/>
              <a:t>12 October 2023</a:t>
            </a:fld>
            <a:endParaRPr lang="en-US" dirty="0"/>
          </a:p>
        </p:txBody>
      </p:sp>
      <p:sp>
        <p:nvSpPr>
          <p:cNvPr id="4" name="Footer Placeholder 3">
            <a:extLst>
              <a:ext uri="{FF2B5EF4-FFF2-40B4-BE49-F238E27FC236}">
                <a16:creationId xmlns:a16="http://schemas.microsoft.com/office/drawing/2014/main" id="{43286A0A-04C5-535E-AB49-762B02EFAF60}"/>
              </a:ext>
            </a:extLst>
          </p:cNvPr>
          <p:cNvSpPr>
            <a:spLocks noGrp="1"/>
          </p:cNvSpPr>
          <p:nvPr>
            <p:ph type="ftr" sz="quarter" idx="3"/>
          </p:nvPr>
        </p:nvSpPr>
        <p:spPr/>
        <p:txBody>
          <a:bodyPr/>
          <a:lstStyle/>
          <a:p>
            <a:r>
              <a:rPr lang="en-US"/>
              <a:t>Department of Computer Science Engineering</a:t>
            </a:r>
            <a:endParaRPr lang="en-US" dirty="0"/>
          </a:p>
        </p:txBody>
      </p:sp>
      <p:sp>
        <p:nvSpPr>
          <p:cNvPr id="5" name="Slide Number Placeholder 4">
            <a:extLst>
              <a:ext uri="{FF2B5EF4-FFF2-40B4-BE49-F238E27FC236}">
                <a16:creationId xmlns:a16="http://schemas.microsoft.com/office/drawing/2014/main" id="{E38DD65F-4BC5-0BF8-F1D8-365B050528C1}"/>
              </a:ext>
            </a:extLst>
          </p:cNvPr>
          <p:cNvSpPr>
            <a:spLocks noGrp="1"/>
          </p:cNvSpPr>
          <p:nvPr>
            <p:ph type="sldNum" sz="quarter" idx="4"/>
          </p:nvPr>
        </p:nvSpPr>
        <p:spPr/>
        <p:txBody>
          <a:bodyPr/>
          <a:lstStyle/>
          <a:p>
            <a:fld id="{9860EDB8-5305-433F-BE41-D7A86D811DB3}" type="slidenum">
              <a:rPr lang="en-US" smtClean="0"/>
              <a:pPr/>
              <a:t>14</a:t>
            </a:fld>
            <a:endParaRPr lang="en-US" dirty="0"/>
          </a:p>
        </p:txBody>
      </p:sp>
      <p:pic>
        <p:nvPicPr>
          <p:cNvPr id="7" name="WhatsApp Video 2023-10-12 at 01.20.50_23674233">
            <a:hlinkClick r:id="" action="ppaction://media"/>
            <a:extLst>
              <a:ext uri="{FF2B5EF4-FFF2-40B4-BE49-F238E27FC236}">
                <a16:creationId xmlns:a16="http://schemas.microsoft.com/office/drawing/2014/main" id="{B0A0BE99-F7E9-1304-C7EB-13D5A8CF5AC9}"/>
              </a:ext>
            </a:extLst>
          </p:cNvPr>
          <p:cNvPicPr>
            <a:picLocks noGrp="1" noChangeAspect="1"/>
          </p:cNvPicPr>
          <p:nvPr>
            <p:ph sz="quarter" idx="10"/>
            <a:videoFile r:link="rId2"/>
            <p:extLst>
              <p:ext uri="{DAA4B4D4-6D71-4841-9C94-3DE7FCFB9230}">
                <p14:media xmlns:p14="http://schemas.microsoft.com/office/powerpoint/2010/main" r:embed="rId1"/>
              </p:ext>
            </p:extLst>
          </p:nvPr>
        </p:nvPicPr>
        <p:blipFill>
          <a:blip r:embed="rId4"/>
          <a:stretch>
            <a:fillRect/>
          </a:stretch>
        </p:blipFill>
        <p:spPr>
          <a:xfrm>
            <a:off x="2786063" y="1419225"/>
            <a:ext cx="6619875" cy="5111750"/>
          </a:xfrm>
        </p:spPr>
      </p:pic>
      <p:pic>
        <p:nvPicPr>
          <p:cNvPr id="9" name="Picture 8">
            <a:extLst>
              <a:ext uri="{FF2B5EF4-FFF2-40B4-BE49-F238E27FC236}">
                <a16:creationId xmlns:a16="http://schemas.microsoft.com/office/drawing/2014/main" id="{A489E5C2-F16C-A246-80BC-F5A01FA36A65}"/>
              </a:ext>
            </a:extLst>
          </p:cNvPr>
          <p:cNvPicPr>
            <a:picLocks noChangeAspect="1"/>
          </p:cNvPicPr>
          <p:nvPr/>
        </p:nvPicPr>
        <p:blipFill>
          <a:blip r:embed="rId5"/>
          <a:stretch>
            <a:fillRect/>
          </a:stretch>
        </p:blipFill>
        <p:spPr>
          <a:xfrm>
            <a:off x="6450355" y="1640602"/>
            <a:ext cx="946112" cy="431550"/>
          </a:xfrm>
          <a:prstGeom prst="rect">
            <a:avLst/>
          </a:prstGeom>
        </p:spPr>
      </p:pic>
      <p:sp>
        <p:nvSpPr>
          <p:cNvPr id="10" name="TextBox 9">
            <a:extLst>
              <a:ext uri="{FF2B5EF4-FFF2-40B4-BE49-F238E27FC236}">
                <a16:creationId xmlns:a16="http://schemas.microsoft.com/office/drawing/2014/main" id="{F93D271F-8C9E-26E1-49C4-E53F61063DD7}"/>
              </a:ext>
            </a:extLst>
          </p:cNvPr>
          <p:cNvSpPr txBox="1"/>
          <p:nvPr/>
        </p:nvSpPr>
        <p:spPr>
          <a:xfrm flipH="1">
            <a:off x="6450355" y="1576538"/>
            <a:ext cx="1945127" cy="400110"/>
          </a:xfrm>
          <a:prstGeom prst="rect">
            <a:avLst/>
          </a:prstGeom>
          <a:noFill/>
        </p:spPr>
        <p:txBody>
          <a:bodyPr wrap="square" rtlCol="0">
            <a:spAutoFit/>
          </a:bodyPr>
          <a:lstStyle/>
          <a:p>
            <a:r>
              <a:rPr lang="en-IN" sz="2000" b="1" dirty="0"/>
              <a:t>system</a:t>
            </a:r>
          </a:p>
        </p:txBody>
      </p:sp>
    </p:spTree>
    <p:extLst>
      <p:ext uri="{BB962C8B-B14F-4D97-AF65-F5344CB8AC3E}">
        <p14:creationId xmlns:p14="http://schemas.microsoft.com/office/powerpoint/2010/main" val="2628408285"/>
      </p:ext>
    </p:extLst>
  </p:cSld>
  <p:clrMapOvr>
    <a:masterClrMapping/>
  </p:clrMapOvr>
  <mc:AlternateContent xmlns:mc="http://schemas.openxmlformats.org/markup-compatibility/2006">
    <mc:Choice xmlns:p14="http://schemas.microsoft.com/office/powerpoint/2010/main" Requires="p14">
      <p:transition spd="slow" p14:dur="1500" advTm="5000">
        <p:random/>
      </p:transition>
    </mc:Choice>
    <mc:Fallback>
      <p:transition spd="slow" advTm="5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720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AA3B1A-8394-8CF5-5E46-DE1BB25623E5}"/>
              </a:ext>
            </a:extLst>
          </p:cNvPr>
          <p:cNvSpPr>
            <a:spLocks noGrp="1"/>
          </p:cNvSpPr>
          <p:nvPr>
            <p:ph type="title"/>
          </p:nvPr>
        </p:nvSpPr>
        <p:spPr/>
        <p:txBody>
          <a:bodyPr/>
          <a:lstStyle/>
          <a:p>
            <a:r>
              <a:rPr lang="en-US" dirty="0"/>
              <a:t>System Architecture</a:t>
            </a:r>
            <a:endParaRPr lang="en-IN" dirty="0"/>
          </a:p>
        </p:txBody>
      </p:sp>
      <p:sp>
        <p:nvSpPr>
          <p:cNvPr id="3" name="Date Placeholder 2">
            <a:extLst>
              <a:ext uri="{FF2B5EF4-FFF2-40B4-BE49-F238E27FC236}">
                <a16:creationId xmlns:a16="http://schemas.microsoft.com/office/drawing/2014/main" id="{2EDF7955-0409-886C-23D2-35CC77C81FA2}"/>
              </a:ext>
            </a:extLst>
          </p:cNvPr>
          <p:cNvSpPr>
            <a:spLocks noGrp="1"/>
          </p:cNvSpPr>
          <p:nvPr>
            <p:ph type="dt" sz="half" idx="2"/>
          </p:nvPr>
        </p:nvSpPr>
        <p:spPr/>
        <p:txBody>
          <a:bodyPr/>
          <a:lstStyle/>
          <a:p>
            <a:fld id="{6B4D52C1-AC35-45F3-96F2-AA0057DDFF5B}" type="datetime3">
              <a:rPr lang="en-US" smtClean="0"/>
              <a:pPr/>
              <a:t>12 October 2023</a:t>
            </a:fld>
            <a:endParaRPr lang="en-US" dirty="0"/>
          </a:p>
        </p:txBody>
      </p:sp>
      <p:sp>
        <p:nvSpPr>
          <p:cNvPr id="4" name="Footer Placeholder 3">
            <a:extLst>
              <a:ext uri="{FF2B5EF4-FFF2-40B4-BE49-F238E27FC236}">
                <a16:creationId xmlns:a16="http://schemas.microsoft.com/office/drawing/2014/main" id="{980F0C80-A1B2-8BC9-2452-D7D1C58D0AA3}"/>
              </a:ext>
            </a:extLst>
          </p:cNvPr>
          <p:cNvSpPr>
            <a:spLocks noGrp="1"/>
          </p:cNvSpPr>
          <p:nvPr>
            <p:ph type="ftr" sz="quarter" idx="3"/>
          </p:nvPr>
        </p:nvSpPr>
        <p:spPr/>
        <p:txBody>
          <a:bodyPr/>
          <a:lstStyle/>
          <a:p>
            <a:r>
              <a:rPr lang="en-US"/>
              <a:t>Department of Computer Science Engineering</a:t>
            </a:r>
            <a:endParaRPr lang="en-US" dirty="0"/>
          </a:p>
        </p:txBody>
      </p:sp>
      <p:sp>
        <p:nvSpPr>
          <p:cNvPr id="5" name="Slide Number Placeholder 4">
            <a:extLst>
              <a:ext uri="{FF2B5EF4-FFF2-40B4-BE49-F238E27FC236}">
                <a16:creationId xmlns:a16="http://schemas.microsoft.com/office/drawing/2014/main" id="{B94494AE-CDBC-1E48-50F8-BFCF539103EA}"/>
              </a:ext>
            </a:extLst>
          </p:cNvPr>
          <p:cNvSpPr>
            <a:spLocks noGrp="1"/>
          </p:cNvSpPr>
          <p:nvPr>
            <p:ph type="sldNum" sz="quarter" idx="4"/>
          </p:nvPr>
        </p:nvSpPr>
        <p:spPr/>
        <p:txBody>
          <a:bodyPr/>
          <a:lstStyle/>
          <a:p>
            <a:fld id="{9860EDB8-5305-433F-BE41-D7A86D811DB3}" type="slidenum">
              <a:rPr lang="en-US" smtClean="0"/>
              <a:pPr/>
              <a:t>15</a:t>
            </a:fld>
            <a:endParaRPr lang="en-US" dirty="0"/>
          </a:p>
        </p:txBody>
      </p:sp>
      <p:pic>
        <p:nvPicPr>
          <p:cNvPr id="8" name="Content Placeholder 7" descr="A diagram of a computer network&#10;&#10;Description automatically generated">
            <a:extLst>
              <a:ext uri="{FF2B5EF4-FFF2-40B4-BE49-F238E27FC236}">
                <a16:creationId xmlns:a16="http://schemas.microsoft.com/office/drawing/2014/main" id="{FE43960E-2ACD-E71C-549E-2A507427522E}"/>
              </a:ext>
            </a:extLst>
          </p:cNvPr>
          <p:cNvPicPr>
            <a:picLocks noGrp="1" noChangeAspect="1"/>
          </p:cNvPicPr>
          <p:nvPr>
            <p:ph sz="quarter" idx="10"/>
          </p:nvPr>
        </p:nvPicPr>
        <p:blipFill>
          <a:blip r:embed="rId2">
            <a:extLst>
              <a:ext uri="{28A0092B-C50C-407E-A947-70E740481C1C}">
                <a14:useLocalDpi xmlns:a14="http://schemas.microsoft.com/office/drawing/2010/main" val="0"/>
              </a:ext>
            </a:extLst>
          </a:blip>
          <a:stretch>
            <a:fillRect/>
          </a:stretch>
        </p:blipFill>
        <p:spPr>
          <a:xfrm>
            <a:off x="2965360" y="1359280"/>
            <a:ext cx="6252694" cy="5144622"/>
          </a:xfrm>
        </p:spPr>
      </p:pic>
    </p:spTree>
    <p:extLst>
      <p:ext uri="{BB962C8B-B14F-4D97-AF65-F5344CB8AC3E}">
        <p14:creationId xmlns:p14="http://schemas.microsoft.com/office/powerpoint/2010/main" val="884981035"/>
      </p:ext>
    </p:extLst>
  </p:cSld>
  <p:clrMapOvr>
    <a:masterClrMapping/>
  </p:clrMapOvr>
  <mc:AlternateContent xmlns:mc="http://schemas.openxmlformats.org/markup-compatibility/2006">
    <mc:Choice xmlns:p14="http://schemas.microsoft.com/office/powerpoint/2010/main" Requires="p14">
      <p:transition spd="slow" p14:dur="1500" advTm="5000">
        <p:random/>
      </p:transition>
    </mc:Choice>
    <mc:Fallback>
      <p:transition spd="slow" advTm="5000">
        <p:random/>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diagram of a flowchart&#10;&#10;Description automatically generated">
            <a:extLst>
              <a:ext uri="{FF2B5EF4-FFF2-40B4-BE49-F238E27FC236}">
                <a16:creationId xmlns:a16="http://schemas.microsoft.com/office/drawing/2014/main" id="{6DE3E9BD-A6A6-4ADE-84EF-0508DDE1264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53066" y="1375716"/>
            <a:ext cx="2903538" cy="5111750"/>
          </a:xfrm>
          <a:prstGeom prst="rect">
            <a:avLst/>
          </a:prstGeom>
        </p:spPr>
      </p:pic>
      <p:pic>
        <p:nvPicPr>
          <p:cNvPr id="8" name="Content Placeholder 7" descr="Screens screenshots of a mobile application&#10;&#10;Description automatically generated">
            <a:extLst>
              <a:ext uri="{FF2B5EF4-FFF2-40B4-BE49-F238E27FC236}">
                <a16:creationId xmlns:a16="http://schemas.microsoft.com/office/drawing/2014/main" id="{678B1044-433E-1CA2-DEA6-725DB3D5BAE0}"/>
              </a:ext>
            </a:extLst>
          </p:cNvPr>
          <p:cNvPicPr>
            <a:picLocks noGrp="1" noChangeAspect="1"/>
          </p:cNvPicPr>
          <p:nvPr>
            <p:ph sz="quarter" idx="4294967295"/>
          </p:nvPr>
        </p:nvPicPr>
        <p:blipFill>
          <a:blip r:embed="rId3">
            <a:extLst>
              <a:ext uri="{28A0092B-C50C-407E-A947-70E740481C1C}">
                <a14:useLocalDpi xmlns:a14="http://schemas.microsoft.com/office/drawing/2010/main" val="0"/>
              </a:ext>
            </a:extLst>
          </a:blip>
          <a:stretch>
            <a:fillRect/>
          </a:stretch>
        </p:blipFill>
        <p:spPr>
          <a:xfrm>
            <a:off x="838200" y="1450666"/>
            <a:ext cx="6873875" cy="5111750"/>
          </a:xfrm>
        </p:spPr>
      </p:pic>
      <p:sp>
        <p:nvSpPr>
          <p:cNvPr id="2" name="Title 1">
            <a:extLst>
              <a:ext uri="{FF2B5EF4-FFF2-40B4-BE49-F238E27FC236}">
                <a16:creationId xmlns:a16="http://schemas.microsoft.com/office/drawing/2014/main" id="{E3C3A44F-3C15-8BAA-7AF9-48B31FA78E84}"/>
              </a:ext>
            </a:extLst>
          </p:cNvPr>
          <p:cNvSpPr>
            <a:spLocks noGrp="1"/>
          </p:cNvSpPr>
          <p:nvPr>
            <p:ph type="title"/>
          </p:nvPr>
        </p:nvSpPr>
        <p:spPr>
          <a:xfrm>
            <a:off x="154546" y="0"/>
            <a:ext cx="11874322" cy="1300766"/>
          </a:xfrm>
        </p:spPr>
        <p:txBody>
          <a:bodyPr anchor="b">
            <a:normAutofit/>
          </a:bodyPr>
          <a:lstStyle/>
          <a:p>
            <a:r>
              <a:rPr lang="en-US" dirty="0"/>
              <a:t>User Interface</a:t>
            </a:r>
            <a:endParaRPr lang="en-IN" dirty="0"/>
          </a:p>
        </p:txBody>
      </p:sp>
      <p:sp>
        <p:nvSpPr>
          <p:cNvPr id="3" name="Date Placeholder 2">
            <a:extLst>
              <a:ext uri="{FF2B5EF4-FFF2-40B4-BE49-F238E27FC236}">
                <a16:creationId xmlns:a16="http://schemas.microsoft.com/office/drawing/2014/main" id="{A760BBA9-C5AD-C094-6867-F192C4A0BEF6}"/>
              </a:ext>
            </a:extLst>
          </p:cNvPr>
          <p:cNvSpPr>
            <a:spLocks noGrp="1"/>
          </p:cNvSpPr>
          <p:nvPr>
            <p:ph type="dt" sz="half" idx="4294967295"/>
          </p:nvPr>
        </p:nvSpPr>
        <p:spPr>
          <a:xfrm>
            <a:off x="838200" y="6562416"/>
            <a:ext cx="3200400" cy="274320"/>
          </a:xfrm>
        </p:spPr>
        <p:txBody>
          <a:bodyPr anchor="ctr">
            <a:normAutofit/>
          </a:bodyPr>
          <a:lstStyle/>
          <a:p>
            <a:pPr>
              <a:spcAft>
                <a:spcPts val="600"/>
              </a:spcAft>
            </a:pPr>
            <a:fld id="{6B4D52C1-AC35-45F3-96F2-AA0057DDFF5B}" type="datetime3">
              <a:rPr lang="en-US" smtClean="0"/>
              <a:pPr>
                <a:spcAft>
                  <a:spcPts val="600"/>
                </a:spcAft>
              </a:pPr>
              <a:t>12 October 2023</a:t>
            </a:fld>
            <a:endParaRPr lang="en-US"/>
          </a:p>
        </p:txBody>
      </p:sp>
      <p:sp>
        <p:nvSpPr>
          <p:cNvPr id="4" name="Footer Placeholder 3">
            <a:extLst>
              <a:ext uri="{FF2B5EF4-FFF2-40B4-BE49-F238E27FC236}">
                <a16:creationId xmlns:a16="http://schemas.microsoft.com/office/drawing/2014/main" id="{844FB1A4-8DA0-0B2E-E9B4-39EBCBE5814D}"/>
              </a:ext>
            </a:extLst>
          </p:cNvPr>
          <p:cNvSpPr>
            <a:spLocks noGrp="1"/>
          </p:cNvSpPr>
          <p:nvPr>
            <p:ph type="ftr" sz="quarter" idx="4294967295"/>
          </p:nvPr>
        </p:nvSpPr>
        <p:spPr>
          <a:xfrm>
            <a:off x="4288665" y="6562416"/>
            <a:ext cx="3200400" cy="274320"/>
          </a:xfrm>
        </p:spPr>
        <p:txBody>
          <a:bodyPr anchor="ctr">
            <a:normAutofit/>
          </a:bodyPr>
          <a:lstStyle/>
          <a:p>
            <a:pPr>
              <a:spcAft>
                <a:spcPts val="600"/>
              </a:spcAft>
            </a:pPr>
            <a:r>
              <a:rPr lang="en-US"/>
              <a:t>Department of Computer Science Engineering</a:t>
            </a:r>
          </a:p>
        </p:txBody>
      </p:sp>
      <p:sp>
        <p:nvSpPr>
          <p:cNvPr id="5" name="Slide Number Placeholder 4">
            <a:extLst>
              <a:ext uri="{FF2B5EF4-FFF2-40B4-BE49-F238E27FC236}">
                <a16:creationId xmlns:a16="http://schemas.microsoft.com/office/drawing/2014/main" id="{557ABA3F-B5D3-CB48-B60A-619CB520144F}"/>
              </a:ext>
            </a:extLst>
          </p:cNvPr>
          <p:cNvSpPr>
            <a:spLocks noGrp="1"/>
          </p:cNvSpPr>
          <p:nvPr>
            <p:ph type="sldNum" sz="quarter" idx="4294967295"/>
          </p:nvPr>
        </p:nvSpPr>
        <p:spPr>
          <a:xfrm>
            <a:off x="8757642" y="6562416"/>
            <a:ext cx="1371600" cy="274320"/>
          </a:xfrm>
        </p:spPr>
        <p:txBody>
          <a:bodyPr anchor="ctr">
            <a:normAutofit/>
          </a:bodyPr>
          <a:lstStyle/>
          <a:p>
            <a:pPr>
              <a:spcAft>
                <a:spcPts val="600"/>
              </a:spcAft>
            </a:pPr>
            <a:fld id="{9860EDB8-5305-433F-BE41-D7A86D811DB3}" type="slidenum">
              <a:rPr lang="en-US" smtClean="0"/>
              <a:pPr>
                <a:spcAft>
                  <a:spcPts val="600"/>
                </a:spcAft>
              </a:pPr>
              <a:t>16</a:t>
            </a:fld>
            <a:endParaRPr lang="en-US"/>
          </a:p>
        </p:txBody>
      </p:sp>
    </p:spTree>
    <p:extLst>
      <p:ext uri="{BB962C8B-B14F-4D97-AF65-F5344CB8AC3E}">
        <p14:creationId xmlns:p14="http://schemas.microsoft.com/office/powerpoint/2010/main" val="570467459"/>
      </p:ext>
    </p:extLst>
  </p:cSld>
  <p:clrMapOvr>
    <a:masterClrMapping/>
  </p:clrMapOvr>
  <mc:AlternateContent xmlns:mc="http://schemas.openxmlformats.org/markup-compatibility/2006">
    <mc:Choice xmlns:p14="http://schemas.microsoft.com/office/powerpoint/2010/main" Requires="p14">
      <p:transition spd="slow" p14:dur="1500" advTm="5000">
        <p:random/>
      </p:transition>
    </mc:Choice>
    <mc:Fallback>
      <p:transition spd="slow" advTm="5000">
        <p:random/>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CC765A-869D-F18F-25E0-A67749F2ACAE}"/>
              </a:ext>
            </a:extLst>
          </p:cNvPr>
          <p:cNvSpPr>
            <a:spLocks noGrp="1"/>
          </p:cNvSpPr>
          <p:nvPr>
            <p:ph type="title"/>
          </p:nvPr>
        </p:nvSpPr>
        <p:spPr>
          <a:xfrm>
            <a:off x="154546" y="0"/>
            <a:ext cx="11874322" cy="1300766"/>
          </a:xfrm>
        </p:spPr>
        <p:txBody>
          <a:bodyPr anchor="b">
            <a:normAutofit/>
          </a:bodyPr>
          <a:lstStyle/>
          <a:p>
            <a:r>
              <a:rPr lang="en-US" dirty="0"/>
              <a:t>Testing Plans</a:t>
            </a:r>
            <a:endParaRPr lang="en-IN" dirty="0"/>
          </a:p>
        </p:txBody>
      </p:sp>
      <p:sp>
        <p:nvSpPr>
          <p:cNvPr id="3" name="Date Placeholder 2">
            <a:extLst>
              <a:ext uri="{FF2B5EF4-FFF2-40B4-BE49-F238E27FC236}">
                <a16:creationId xmlns:a16="http://schemas.microsoft.com/office/drawing/2014/main" id="{B2C8B0C3-A229-AF35-E36F-CC14461B993B}"/>
              </a:ext>
            </a:extLst>
          </p:cNvPr>
          <p:cNvSpPr>
            <a:spLocks noGrp="1"/>
          </p:cNvSpPr>
          <p:nvPr>
            <p:ph type="dt" sz="half" idx="2"/>
          </p:nvPr>
        </p:nvSpPr>
        <p:spPr>
          <a:xfrm>
            <a:off x="838200" y="6562416"/>
            <a:ext cx="3200400" cy="274320"/>
          </a:xfrm>
        </p:spPr>
        <p:txBody>
          <a:bodyPr anchor="ctr">
            <a:normAutofit/>
          </a:bodyPr>
          <a:lstStyle/>
          <a:p>
            <a:pPr>
              <a:spcAft>
                <a:spcPts val="600"/>
              </a:spcAft>
            </a:pPr>
            <a:fld id="{6B4D52C1-AC35-45F3-96F2-AA0057DDFF5B}" type="datetime3">
              <a:rPr lang="en-US" smtClean="0"/>
              <a:pPr>
                <a:spcAft>
                  <a:spcPts val="600"/>
                </a:spcAft>
              </a:pPr>
              <a:t>12 October 2023</a:t>
            </a:fld>
            <a:endParaRPr lang="en-US"/>
          </a:p>
        </p:txBody>
      </p:sp>
      <p:sp>
        <p:nvSpPr>
          <p:cNvPr id="4" name="Footer Placeholder 3">
            <a:extLst>
              <a:ext uri="{FF2B5EF4-FFF2-40B4-BE49-F238E27FC236}">
                <a16:creationId xmlns:a16="http://schemas.microsoft.com/office/drawing/2014/main" id="{42455F59-C53A-B0A1-32EA-2B8CE3849110}"/>
              </a:ext>
            </a:extLst>
          </p:cNvPr>
          <p:cNvSpPr>
            <a:spLocks noGrp="1"/>
          </p:cNvSpPr>
          <p:nvPr>
            <p:ph type="ftr" sz="quarter" idx="3"/>
          </p:nvPr>
        </p:nvSpPr>
        <p:spPr>
          <a:xfrm>
            <a:off x="4288665" y="6562416"/>
            <a:ext cx="3200400" cy="274320"/>
          </a:xfrm>
        </p:spPr>
        <p:txBody>
          <a:bodyPr anchor="ctr">
            <a:normAutofit/>
          </a:bodyPr>
          <a:lstStyle/>
          <a:p>
            <a:pPr>
              <a:spcAft>
                <a:spcPts val="600"/>
              </a:spcAft>
            </a:pPr>
            <a:r>
              <a:rPr lang="en-US"/>
              <a:t>Department of Computer Science Engineering</a:t>
            </a:r>
          </a:p>
        </p:txBody>
      </p:sp>
      <p:sp>
        <p:nvSpPr>
          <p:cNvPr id="5" name="Slide Number Placeholder 4">
            <a:extLst>
              <a:ext uri="{FF2B5EF4-FFF2-40B4-BE49-F238E27FC236}">
                <a16:creationId xmlns:a16="http://schemas.microsoft.com/office/drawing/2014/main" id="{44676DD7-A36C-EB3A-9465-73BB3B4E9BAA}"/>
              </a:ext>
            </a:extLst>
          </p:cNvPr>
          <p:cNvSpPr>
            <a:spLocks noGrp="1"/>
          </p:cNvSpPr>
          <p:nvPr>
            <p:ph type="sldNum" sz="quarter" idx="4"/>
          </p:nvPr>
        </p:nvSpPr>
        <p:spPr>
          <a:xfrm>
            <a:off x="8757642" y="6562416"/>
            <a:ext cx="1371600" cy="274320"/>
          </a:xfrm>
        </p:spPr>
        <p:txBody>
          <a:bodyPr anchor="ctr">
            <a:normAutofit/>
          </a:bodyPr>
          <a:lstStyle/>
          <a:p>
            <a:pPr>
              <a:spcAft>
                <a:spcPts val="600"/>
              </a:spcAft>
            </a:pPr>
            <a:fld id="{9860EDB8-5305-433F-BE41-D7A86D811DB3}" type="slidenum">
              <a:rPr lang="en-US" smtClean="0"/>
              <a:pPr>
                <a:spcAft>
                  <a:spcPts val="600"/>
                </a:spcAft>
              </a:pPr>
              <a:t>17</a:t>
            </a:fld>
            <a:endParaRPr lang="en-US"/>
          </a:p>
        </p:txBody>
      </p:sp>
      <p:pic>
        <p:nvPicPr>
          <p:cNvPr id="1026" name="Picture 2" descr="Levels of Testing - javatpoint">
            <a:extLst>
              <a:ext uri="{FF2B5EF4-FFF2-40B4-BE49-F238E27FC236}">
                <a16:creationId xmlns:a16="http://schemas.microsoft.com/office/drawing/2014/main" id="{2C997C71-04A7-42FE-4C64-D25168795008}"/>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807159" y="1418447"/>
            <a:ext cx="6577683" cy="5112846"/>
          </a:xfrm>
          <a:prstGeom prst="rect">
            <a:avLst/>
          </a:prstGeom>
          <a:solidFill>
            <a:srgbClr val="FFFFFF"/>
          </a:solid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3680416"/>
      </p:ext>
    </p:extLst>
  </p:cSld>
  <p:clrMapOvr>
    <a:masterClrMapping/>
  </p:clrMapOvr>
  <mc:AlternateContent xmlns:mc="http://schemas.openxmlformats.org/markup-compatibility/2006">
    <mc:Choice xmlns:p14="http://schemas.microsoft.com/office/powerpoint/2010/main" Requires="p14">
      <p:transition spd="slow" p14:dur="1500" advTm="5000">
        <p:random/>
      </p:transition>
    </mc:Choice>
    <mc:Fallback>
      <p:transition spd="slow" advTm="5000">
        <p:random/>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Outcome</a:t>
            </a:r>
          </a:p>
        </p:txBody>
      </p:sp>
      <p:sp>
        <p:nvSpPr>
          <p:cNvPr id="3" name="Content Placeholder 2"/>
          <p:cNvSpPr>
            <a:spLocks noGrp="1"/>
          </p:cNvSpPr>
          <p:nvPr>
            <p:ph sz="quarter" idx="10"/>
          </p:nvPr>
        </p:nvSpPr>
        <p:spPr>
          <a:prstGeom prst="rect">
            <a:avLst/>
          </a:prstGeom>
        </p:spPr>
        <p:txBody>
          <a:bodyPr/>
          <a:lstStyle/>
          <a:p>
            <a:endParaRPr lang="en-US" dirty="0"/>
          </a:p>
          <a:p>
            <a:r>
              <a:rPr lang="en-US" dirty="0"/>
              <a:t>Improved Transportation Efficiency</a:t>
            </a:r>
          </a:p>
          <a:p>
            <a:r>
              <a:rPr lang="en-US" dirty="0"/>
              <a:t>Enhanced User Experience</a:t>
            </a:r>
          </a:p>
          <a:p>
            <a:r>
              <a:rPr lang="en-US" dirty="0"/>
              <a:t>Increased Reliability and Convenience</a:t>
            </a:r>
          </a:p>
          <a:p>
            <a:r>
              <a:rPr lang="en-US" dirty="0"/>
              <a:t>Increase Sustainability</a:t>
            </a:r>
          </a:p>
          <a:p>
            <a:r>
              <a:rPr lang="en-IN" dirty="0"/>
              <a:t>Feedback Loop</a:t>
            </a:r>
            <a:endParaRPr lang="en-US" dirty="0"/>
          </a:p>
          <a:p>
            <a:r>
              <a:rPr lang="en-IN" dirty="0"/>
              <a:t>Inclusive Interface</a:t>
            </a:r>
            <a:endParaRPr lang="en-US" dirty="0"/>
          </a:p>
          <a:p>
            <a:pPr marL="0" indent="0">
              <a:buNone/>
            </a:pPr>
            <a:endParaRPr lang="en-US" dirty="0"/>
          </a:p>
        </p:txBody>
      </p:sp>
      <p:sp>
        <p:nvSpPr>
          <p:cNvPr id="4" name="Date Placeholder 3"/>
          <p:cNvSpPr>
            <a:spLocks noGrp="1"/>
          </p:cNvSpPr>
          <p:nvPr>
            <p:ph type="dt" sz="half" idx="2"/>
          </p:nvPr>
        </p:nvSpPr>
        <p:spPr/>
        <p:txBody>
          <a:bodyPr/>
          <a:lstStyle/>
          <a:p>
            <a:fld id="{8ECF1BBB-D5E3-4D7D-93D8-8901AC810A35}" type="datetime3">
              <a:rPr lang="en-US" smtClean="0"/>
              <a:pPr/>
              <a:t>12 October 2023</a:t>
            </a:fld>
            <a:endParaRPr lang="en-US" dirty="0"/>
          </a:p>
        </p:txBody>
      </p:sp>
      <p:sp>
        <p:nvSpPr>
          <p:cNvPr id="5" name="Slide Number Placeholder 4"/>
          <p:cNvSpPr>
            <a:spLocks noGrp="1"/>
          </p:cNvSpPr>
          <p:nvPr>
            <p:ph type="sldNum" sz="quarter" idx="4"/>
          </p:nvPr>
        </p:nvSpPr>
        <p:spPr/>
        <p:txBody>
          <a:bodyPr/>
          <a:lstStyle/>
          <a:p>
            <a:fld id="{9860EDB8-5305-433F-BE41-D7A86D811DB3}" type="slidenum">
              <a:rPr lang="en-US" smtClean="0"/>
              <a:pPr/>
              <a:t>18</a:t>
            </a:fld>
            <a:endParaRPr lang="en-US" dirty="0"/>
          </a:p>
        </p:txBody>
      </p:sp>
      <p:sp>
        <p:nvSpPr>
          <p:cNvPr id="6" name="Footer Placeholder 5"/>
          <p:cNvSpPr>
            <a:spLocks noGrp="1"/>
          </p:cNvSpPr>
          <p:nvPr>
            <p:ph type="ftr" sz="quarter" idx="3"/>
          </p:nvPr>
        </p:nvSpPr>
        <p:spPr/>
        <p:txBody>
          <a:bodyPr/>
          <a:lstStyle/>
          <a:p>
            <a:r>
              <a:rPr lang="en-US"/>
              <a:t>Department of Computer Science Engineering</a:t>
            </a:r>
            <a:endParaRPr lang="en-US" dirty="0"/>
          </a:p>
        </p:txBody>
      </p:sp>
      <p:pic>
        <p:nvPicPr>
          <p:cNvPr id="7" name="WhatsApp Video 2023-10-12 at 01.36.53_9b29ee58">
            <a:hlinkClick r:id="" action="ppaction://media"/>
            <a:extLst>
              <a:ext uri="{FF2B5EF4-FFF2-40B4-BE49-F238E27FC236}">
                <a16:creationId xmlns:a16="http://schemas.microsoft.com/office/drawing/2014/main" id="{1BB6847E-4467-0A5B-A921-93D2DCA87A9B}"/>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831989" y="1983708"/>
            <a:ext cx="5360011" cy="41393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Tm="5000">
        <p:random/>
      </p:transition>
    </mc:Choice>
    <mc:Fallback>
      <p:transition spd="slow" advTm="5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00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after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a:t>
            </a:r>
          </a:p>
        </p:txBody>
      </p:sp>
      <p:sp>
        <p:nvSpPr>
          <p:cNvPr id="3" name="Content Placeholder 2"/>
          <p:cNvSpPr>
            <a:spLocks noGrp="1"/>
          </p:cNvSpPr>
          <p:nvPr>
            <p:ph sz="quarter" idx="10"/>
          </p:nvPr>
        </p:nvSpPr>
        <p:spPr>
          <a:prstGeom prst="rect">
            <a:avLst/>
          </a:prstGeom>
        </p:spPr>
        <p:txBody>
          <a:bodyPr/>
          <a:lstStyle/>
          <a:p>
            <a:endParaRPr lang="en-IN" b="1" i="0" dirty="0">
              <a:effectLst/>
              <a:latin typeface="Söhne"/>
            </a:endParaRPr>
          </a:p>
          <a:p>
            <a:r>
              <a:rPr lang="en-IN" b="1" i="0" dirty="0">
                <a:effectLst/>
                <a:latin typeface="Söhne"/>
              </a:rPr>
              <a:t>Achieving Transportation Excellence</a:t>
            </a:r>
          </a:p>
          <a:p>
            <a:r>
              <a:rPr lang="en-IN" b="1" i="0" dirty="0">
                <a:effectLst/>
                <a:latin typeface="Söhne"/>
              </a:rPr>
              <a:t>Meeting Diverse Needs</a:t>
            </a:r>
          </a:p>
          <a:p>
            <a:r>
              <a:rPr lang="en-US" b="1" i="0" dirty="0">
                <a:effectLst/>
                <a:latin typeface="Söhne"/>
              </a:rPr>
              <a:t>Benefits for the Campus Community</a:t>
            </a:r>
            <a:r>
              <a:rPr lang="en-IN" b="1" dirty="0">
                <a:latin typeface="Söhne"/>
              </a:rPr>
              <a:t>:-</a:t>
            </a:r>
          </a:p>
          <a:p>
            <a:pPr lvl="1"/>
            <a:r>
              <a:rPr lang="en-US" dirty="0"/>
              <a:t>Improved Efficiency</a:t>
            </a:r>
          </a:p>
          <a:p>
            <a:pPr lvl="1"/>
            <a:r>
              <a:rPr lang="en-US" dirty="0"/>
              <a:t>Enhanced User Experience</a:t>
            </a:r>
          </a:p>
          <a:p>
            <a:pPr lvl="1"/>
            <a:r>
              <a:rPr lang="en-US" dirty="0"/>
              <a:t>Continuous Improvement</a:t>
            </a:r>
          </a:p>
        </p:txBody>
      </p:sp>
      <p:sp>
        <p:nvSpPr>
          <p:cNvPr id="4" name="Date Placeholder 3"/>
          <p:cNvSpPr>
            <a:spLocks noGrp="1"/>
          </p:cNvSpPr>
          <p:nvPr>
            <p:ph type="dt" sz="half" idx="2"/>
          </p:nvPr>
        </p:nvSpPr>
        <p:spPr/>
        <p:txBody>
          <a:bodyPr/>
          <a:lstStyle/>
          <a:p>
            <a:fld id="{5B7D0773-A0C8-4514-8B6D-7B894C8639B3}" type="datetime3">
              <a:rPr lang="en-US" smtClean="0"/>
              <a:pPr/>
              <a:t>12 October 2023</a:t>
            </a:fld>
            <a:endParaRPr lang="en-US" dirty="0"/>
          </a:p>
        </p:txBody>
      </p:sp>
      <p:sp>
        <p:nvSpPr>
          <p:cNvPr id="5" name="Slide Number Placeholder 4"/>
          <p:cNvSpPr>
            <a:spLocks noGrp="1"/>
          </p:cNvSpPr>
          <p:nvPr>
            <p:ph type="sldNum" sz="quarter" idx="4"/>
          </p:nvPr>
        </p:nvSpPr>
        <p:spPr/>
        <p:txBody>
          <a:bodyPr/>
          <a:lstStyle/>
          <a:p>
            <a:fld id="{9860EDB8-5305-433F-BE41-D7A86D811DB3}" type="slidenum">
              <a:rPr lang="en-US" smtClean="0"/>
              <a:pPr/>
              <a:t>19</a:t>
            </a:fld>
            <a:endParaRPr lang="en-US" dirty="0"/>
          </a:p>
        </p:txBody>
      </p:sp>
      <p:sp>
        <p:nvSpPr>
          <p:cNvPr id="6" name="Footer Placeholder 5"/>
          <p:cNvSpPr>
            <a:spLocks noGrp="1"/>
          </p:cNvSpPr>
          <p:nvPr>
            <p:ph type="ftr" sz="quarter" idx="3"/>
          </p:nvPr>
        </p:nvSpPr>
        <p:spPr/>
        <p:txBody>
          <a:bodyPr/>
          <a:lstStyle/>
          <a:p>
            <a:r>
              <a:rPr lang="en-US"/>
              <a:t>Department of Computer Science Engineering</a:t>
            </a:r>
            <a:endParaRPr lang="en-US" dirty="0"/>
          </a:p>
        </p:txBody>
      </p:sp>
    </p:spTree>
  </p:cSld>
  <p:clrMapOvr>
    <a:masterClrMapping/>
  </p:clrMapOvr>
  <mc:AlternateContent xmlns:mc="http://schemas.openxmlformats.org/markup-compatibility/2006">
    <mc:Choice xmlns:p14="http://schemas.microsoft.com/office/powerpoint/2010/main" Requires="p14">
      <p:transition spd="slow" p14:dur="1500" advTm="5000">
        <p:random/>
      </p:transition>
    </mc:Choice>
    <mc:Fallback>
      <p:transition spd="slow" advTm="5000">
        <p:random/>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2405576"/>
            <a:ext cx="10515600" cy="1860146"/>
          </a:xfrm>
        </p:spPr>
        <p:txBody>
          <a:bodyPr>
            <a:normAutofit/>
          </a:bodyPr>
          <a:lstStyle/>
          <a:p>
            <a:r>
              <a:rPr lang="en-US" dirty="0"/>
              <a:t>Campus Connect</a:t>
            </a:r>
          </a:p>
        </p:txBody>
      </p:sp>
      <p:sp>
        <p:nvSpPr>
          <p:cNvPr id="3" name="Subtitle 2"/>
          <p:cNvSpPr>
            <a:spLocks noGrp="1"/>
          </p:cNvSpPr>
          <p:nvPr>
            <p:ph type="subTitle" idx="1"/>
          </p:nvPr>
        </p:nvSpPr>
        <p:spPr/>
        <p:txBody>
          <a:bodyPr>
            <a:normAutofit fontScale="62500" lnSpcReduction="20000"/>
          </a:bodyPr>
          <a:lstStyle/>
          <a:p>
            <a:r>
              <a:rPr dirty="0"/>
              <a:t>Submitted to: </a:t>
            </a:r>
          </a:p>
          <a:p>
            <a:r>
              <a:rPr dirty="0"/>
              <a:t>Department of Computer Science and Engineering</a:t>
            </a:r>
          </a:p>
        </p:txBody>
      </p:sp>
    </p:spTree>
  </p:cSld>
  <p:clrMapOvr>
    <a:masterClrMapping/>
  </p:clrMapOvr>
  <mc:AlternateContent xmlns:mc="http://schemas.openxmlformats.org/markup-compatibility/2006">
    <mc:Choice xmlns:p14="http://schemas.microsoft.com/office/powerpoint/2010/main" Requires="p14">
      <p:transition spd="slow" p14:dur="3400" advTm="5000">
        <p14:reveal/>
      </p:transition>
    </mc:Choice>
    <mc:Fallback>
      <p:transition spd="slow" advTm="500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Acknowledgment</a:t>
            </a:r>
          </a:p>
        </p:txBody>
      </p:sp>
      <p:sp>
        <p:nvSpPr>
          <p:cNvPr id="3" name="Content Placeholder 2"/>
          <p:cNvSpPr>
            <a:spLocks noGrp="1"/>
          </p:cNvSpPr>
          <p:nvPr>
            <p:ph sz="quarter" idx="10"/>
          </p:nvPr>
        </p:nvSpPr>
        <p:spPr/>
        <p:txBody>
          <a:bodyPr>
            <a:normAutofit/>
          </a:bodyPr>
          <a:lstStyle/>
          <a:p>
            <a:pPr marL="0" indent="0">
              <a:buNone/>
            </a:pPr>
            <a:endParaRPr lang="en-US" dirty="0"/>
          </a:p>
          <a:p>
            <a:pPr marL="0" indent="0">
              <a:buNone/>
            </a:pPr>
            <a:r>
              <a:rPr lang="en-US" dirty="0"/>
              <a:t>We extend sincere thanks to the dedicated team members and contributors for their invaluable efforts in developing the Bus Tracking System. Special appreciation to Prof. Sushma Khatri for their exceptional expertise. Gratitude also goes to our stakeholders for their continuous support throughout this project. Your contributions were pivotal.</a:t>
            </a:r>
          </a:p>
        </p:txBody>
      </p:sp>
      <p:sp>
        <p:nvSpPr>
          <p:cNvPr id="4" name="Date Placeholder 3"/>
          <p:cNvSpPr>
            <a:spLocks noGrp="1"/>
          </p:cNvSpPr>
          <p:nvPr>
            <p:ph type="dt" sz="half" idx="2"/>
          </p:nvPr>
        </p:nvSpPr>
        <p:spPr/>
        <p:txBody>
          <a:bodyPr/>
          <a:lstStyle/>
          <a:p>
            <a:fld id="{5C246108-0130-4F52-87A2-01F2FA59185B}" type="datetime3">
              <a:rPr lang="en-US" smtClean="0"/>
              <a:pPr/>
              <a:t>12 October 2023</a:t>
            </a:fld>
            <a:endParaRPr lang="en-US" dirty="0"/>
          </a:p>
        </p:txBody>
      </p:sp>
      <p:sp>
        <p:nvSpPr>
          <p:cNvPr id="5" name="Slide Number Placeholder 4"/>
          <p:cNvSpPr>
            <a:spLocks noGrp="1"/>
          </p:cNvSpPr>
          <p:nvPr>
            <p:ph type="sldNum" sz="quarter" idx="4"/>
          </p:nvPr>
        </p:nvSpPr>
        <p:spPr/>
        <p:txBody>
          <a:bodyPr/>
          <a:lstStyle/>
          <a:p>
            <a:fld id="{9860EDB8-5305-433F-BE41-D7A86D811DB3}" type="slidenum">
              <a:rPr lang="en-US" smtClean="0"/>
              <a:pPr/>
              <a:t>20</a:t>
            </a:fld>
            <a:endParaRPr lang="en-US" dirty="0"/>
          </a:p>
        </p:txBody>
      </p:sp>
      <p:sp>
        <p:nvSpPr>
          <p:cNvPr id="6" name="Footer Placeholder 5"/>
          <p:cNvSpPr>
            <a:spLocks noGrp="1"/>
          </p:cNvSpPr>
          <p:nvPr>
            <p:ph type="ftr" sz="quarter" idx="3"/>
          </p:nvPr>
        </p:nvSpPr>
        <p:spPr/>
        <p:txBody>
          <a:bodyPr/>
          <a:lstStyle/>
          <a:p>
            <a:r>
              <a:rPr lang="en-US"/>
              <a:t>Department of Computer Science Engineering</a:t>
            </a:r>
            <a:endParaRPr lang="en-US" dirty="0"/>
          </a:p>
        </p:txBody>
      </p:sp>
    </p:spTree>
  </p:cSld>
  <p:clrMapOvr>
    <a:masterClrMapping/>
  </p:clrMapOvr>
  <mc:AlternateContent xmlns:mc="http://schemas.openxmlformats.org/markup-compatibility/2006">
    <mc:Choice xmlns:p14="http://schemas.microsoft.com/office/powerpoint/2010/main" Requires="p14">
      <p:transition spd="slow" p14:dur="1500" advTm="5000">
        <p:random/>
      </p:transition>
    </mc:Choice>
    <mc:Fallback>
      <p:transition spd="slow" advTm="5000">
        <p:random/>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1888" y="1843951"/>
            <a:ext cx="12008224" cy="3170099"/>
          </a:xfrm>
          <a:prstGeom prst="rect">
            <a:avLst/>
          </a:prstGeom>
          <a:noFill/>
        </p:spPr>
        <p:txBody>
          <a:bodyPr wrap="square" lIns="91440" tIns="45720" rIns="91440" bIns="45720">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a:r>
              <a:rPr lang="en-US" sz="20000" b="1" cap="all"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rPr>
              <a:t>Q&amp;A</a:t>
            </a:r>
            <a:endParaRPr lang="en-US" sz="20000" b="1" cap="all" spc="0"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endParaRPr>
          </a:p>
        </p:txBody>
      </p:sp>
      <p:sp>
        <p:nvSpPr>
          <p:cNvPr id="3" name="Date Placeholder 2"/>
          <p:cNvSpPr>
            <a:spLocks noGrp="1"/>
          </p:cNvSpPr>
          <p:nvPr>
            <p:ph type="dt" sz="half" idx="10"/>
          </p:nvPr>
        </p:nvSpPr>
        <p:spPr/>
        <p:txBody>
          <a:bodyPr/>
          <a:lstStyle/>
          <a:p>
            <a:fld id="{9A3DF91B-BC67-4BC7-96C7-F91DC61F0E32}" type="datetime3">
              <a:rPr lang="en-US" smtClean="0"/>
              <a:pPr/>
              <a:t>12 October 2023</a:t>
            </a:fld>
            <a:endParaRPr lang="en-US"/>
          </a:p>
        </p:txBody>
      </p:sp>
      <p:sp>
        <p:nvSpPr>
          <p:cNvPr id="4" name="Slide Number Placeholder 3"/>
          <p:cNvSpPr>
            <a:spLocks noGrp="1"/>
          </p:cNvSpPr>
          <p:nvPr>
            <p:ph type="sldNum" sz="quarter" idx="12"/>
          </p:nvPr>
        </p:nvSpPr>
        <p:spPr/>
        <p:txBody>
          <a:bodyPr/>
          <a:lstStyle/>
          <a:p>
            <a:fld id="{9860EDB8-5305-433F-BE41-D7A86D811DB3}" type="slidenum">
              <a:rPr lang="en-US" smtClean="0"/>
              <a:pPr/>
              <a:t>21</a:t>
            </a:fld>
            <a:endParaRPr lang="en-US"/>
          </a:p>
        </p:txBody>
      </p:sp>
      <p:sp>
        <p:nvSpPr>
          <p:cNvPr id="5" name="Footer Placeholder 4"/>
          <p:cNvSpPr>
            <a:spLocks noGrp="1"/>
          </p:cNvSpPr>
          <p:nvPr>
            <p:ph type="ftr" sz="quarter" idx="11"/>
          </p:nvPr>
        </p:nvSpPr>
        <p:spPr/>
        <p:txBody>
          <a:bodyPr/>
          <a:lstStyle/>
          <a:p>
            <a:r>
              <a:rPr lang="en-US"/>
              <a:t>Department of Computer Science Engineering</a:t>
            </a:r>
          </a:p>
        </p:txBody>
      </p:sp>
    </p:spTree>
  </p:cSld>
  <p:clrMapOvr>
    <a:masterClrMapping/>
  </p:clrMapOvr>
  <mc:AlternateContent xmlns:mc="http://schemas.openxmlformats.org/markup-compatibility/2006">
    <mc:Choice xmlns:p14="http://schemas.microsoft.com/office/powerpoint/2010/main" Requires="p14">
      <p:transition spd="slow" p14:dur="1500" advTm="5000">
        <p:random/>
      </p:transition>
    </mc:Choice>
    <mc:Fallback>
      <p:transition spd="slow" advTm="5000">
        <p:random/>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1888" y="1843951"/>
            <a:ext cx="12008224" cy="3170099"/>
          </a:xfrm>
          <a:prstGeom prst="rect">
            <a:avLst/>
          </a:prstGeom>
          <a:noFill/>
        </p:spPr>
        <p:txBody>
          <a:bodyPr wrap="square" lIns="91440" tIns="45720" rIns="91440" bIns="45720">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a:r>
              <a:rPr lang="en-US" sz="20000" b="1" cap="all"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rPr>
              <a:t>THANKS</a:t>
            </a:r>
            <a:endParaRPr lang="en-US" sz="20000" b="1" cap="all" spc="0"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endParaRPr>
          </a:p>
        </p:txBody>
      </p:sp>
      <p:sp>
        <p:nvSpPr>
          <p:cNvPr id="3" name="Date Placeholder 2"/>
          <p:cNvSpPr>
            <a:spLocks noGrp="1"/>
          </p:cNvSpPr>
          <p:nvPr>
            <p:ph type="dt" sz="half" idx="10"/>
          </p:nvPr>
        </p:nvSpPr>
        <p:spPr/>
        <p:txBody>
          <a:bodyPr/>
          <a:lstStyle/>
          <a:p>
            <a:fld id="{FD60E237-D865-4FE0-814F-8F3601FC4C31}" type="datetime3">
              <a:rPr lang="en-US" smtClean="0"/>
              <a:pPr/>
              <a:t>12 October 2023</a:t>
            </a:fld>
            <a:endParaRPr lang="en-US"/>
          </a:p>
        </p:txBody>
      </p:sp>
      <p:sp>
        <p:nvSpPr>
          <p:cNvPr id="4" name="Slide Number Placeholder 3"/>
          <p:cNvSpPr>
            <a:spLocks noGrp="1"/>
          </p:cNvSpPr>
          <p:nvPr>
            <p:ph type="sldNum" sz="quarter" idx="12"/>
          </p:nvPr>
        </p:nvSpPr>
        <p:spPr/>
        <p:txBody>
          <a:bodyPr/>
          <a:lstStyle/>
          <a:p>
            <a:fld id="{9860EDB8-5305-433F-BE41-D7A86D811DB3}" type="slidenum">
              <a:rPr lang="en-US" smtClean="0"/>
              <a:pPr/>
              <a:t>22</a:t>
            </a:fld>
            <a:endParaRPr lang="en-US"/>
          </a:p>
        </p:txBody>
      </p:sp>
      <p:sp>
        <p:nvSpPr>
          <p:cNvPr id="5" name="Footer Placeholder 4"/>
          <p:cNvSpPr>
            <a:spLocks noGrp="1"/>
          </p:cNvSpPr>
          <p:nvPr>
            <p:ph type="ftr" sz="quarter" idx="11"/>
          </p:nvPr>
        </p:nvSpPr>
        <p:spPr/>
        <p:txBody>
          <a:bodyPr/>
          <a:lstStyle/>
          <a:p>
            <a:r>
              <a:rPr lang="en-US"/>
              <a:t>Department of Computer Science Engineering</a:t>
            </a:r>
          </a:p>
        </p:txBody>
      </p:sp>
    </p:spTree>
  </p:cSld>
  <p:clrMapOvr>
    <a:masterClrMapping/>
  </p:clrMapOvr>
  <mc:AlternateContent xmlns:mc="http://schemas.openxmlformats.org/markup-compatibility/2006">
    <mc:Choice xmlns:p14="http://schemas.microsoft.com/office/powerpoint/2010/main" Requires="p14">
      <p:transition spd="slow" p14:dur="1500" advTm="5000">
        <p:random/>
      </p:transition>
    </mc:Choice>
    <mc:Fallback>
      <p:transition spd="slow" advTm="5000">
        <p:random/>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1" y="2402238"/>
            <a:ext cx="4802944" cy="2187227"/>
          </a:xfrm>
        </p:spPr>
        <p:txBody>
          <a:bodyPr anchor="t" anchorCtr="0">
            <a:normAutofit/>
          </a:bodyPr>
          <a:lstStyle/>
          <a:p>
            <a:r>
              <a:rPr sz="3200" dirty="0"/>
              <a:t>Supervised by:</a:t>
            </a:r>
            <a:br>
              <a:rPr sz="3200" dirty="0"/>
            </a:br>
            <a:r>
              <a:rPr sz="3200" dirty="0"/>
              <a:t>Prof. Sushma Khatri</a:t>
            </a:r>
            <a:endParaRPr lang="en-US" sz="3200" dirty="0"/>
          </a:p>
        </p:txBody>
      </p:sp>
      <p:sp>
        <p:nvSpPr>
          <p:cNvPr id="3" name="Text Placeholder 2"/>
          <p:cNvSpPr>
            <a:spLocks noGrp="1"/>
          </p:cNvSpPr>
          <p:nvPr>
            <p:ph type="body" idx="1"/>
          </p:nvPr>
        </p:nvSpPr>
        <p:spPr>
          <a:xfrm>
            <a:off x="6400800" y="2296886"/>
            <a:ext cx="5191932" cy="2556468"/>
          </a:xfrm>
        </p:spPr>
        <p:txBody>
          <a:bodyPr>
            <a:normAutofit fontScale="85000" lnSpcReduction="20000"/>
          </a:bodyPr>
          <a:lstStyle/>
          <a:p>
            <a:pPr>
              <a:lnSpc>
                <a:spcPct val="120000"/>
              </a:lnSpc>
              <a:spcBef>
                <a:spcPts val="0"/>
              </a:spcBef>
            </a:pPr>
            <a:r>
              <a:rPr lang="en-US" dirty="0"/>
              <a:t>Team Members</a:t>
            </a:r>
          </a:p>
          <a:p>
            <a:pPr>
              <a:lnSpc>
                <a:spcPct val="120000"/>
              </a:lnSpc>
              <a:spcBef>
                <a:spcPts val="0"/>
              </a:spcBef>
            </a:pPr>
            <a:r>
              <a:rPr lang="en-US" dirty="0"/>
              <a:t>1.Mann Gupta</a:t>
            </a:r>
          </a:p>
          <a:p>
            <a:pPr>
              <a:lnSpc>
                <a:spcPct val="120000"/>
              </a:lnSpc>
              <a:spcBef>
                <a:spcPts val="0"/>
              </a:spcBef>
            </a:pPr>
            <a:r>
              <a:rPr lang="en-US" dirty="0"/>
              <a:t>2.Piyush Mallick</a:t>
            </a:r>
          </a:p>
          <a:p>
            <a:pPr>
              <a:lnSpc>
                <a:spcPct val="120000"/>
              </a:lnSpc>
              <a:spcBef>
                <a:spcPts val="0"/>
              </a:spcBef>
            </a:pPr>
            <a:r>
              <a:rPr lang="en-US" dirty="0"/>
              <a:t>3.Mahi Patel</a:t>
            </a:r>
          </a:p>
          <a:p>
            <a:pPr>
              <a:lnSpc>
                <a:spcPct val="120000"/>
              </a:lnSpc>
              <a:spcBef>
                <a:spcPts val="0"/>
              </a:spcBef>
            </a:pPr>
            <a:endParaRPr lang="en-US" dirty="0"/>
          </a:p>
        </p:txBody>
      </p:sp>
      <p:sp>
        <p:nvSpPr>
          <p:cNvPr id="4" name="Date Placeholder 3"/>
          <p:cNvSpPr>
            <a:spLocks noGrp="1"/>
          </p:cNvSpPr>
          <p:nvPr>
            <p:ph type="dt" sz="half" idx="10"/>
          </p:nvPr>
        </p:nvSpPr>
        <p:spPr/>
        <p:txBody>
          <a:bodyPr/>
          <a:lstStyle/>
          <a:p>
            <a:fld id="{9A1B14C0-9C57-4BFD-9C3E-891C212384C8}" type="datetime3">
              <a:rPr lang="en-US" smtClean="0"/>
              <a:pPr/>
              <a:t>12 October 2023</a:t>
            </a:fld>
            <a:endParaRPr lang="en-US"/>
          </a:p>
        </p:txBody>
      </p:sp>
      <p:sp>
        <p:nvSpPr>
          <p:cNvPr id="5" name="Footer Placeholder 4"/>
          <p:cNvSpPr>
            <a:spLocks noGrp="1"/>
          </p:cNvSpPr>
          <p:nvPr>
            <p:ph type="ftr" sz="quarter" idx="11"/>
          </p:nvPr>
        </p:nvSpPr>
        <p:spPr/>
        <p:txBody>
          <a:bodyPr/>
          <a:lstStyle/>
          <a:p>
            <a:r>
              <a:rPr lang="en-US"/>
              <a:t>Department of Computer Science Engineering</a:t>
            </a:r>
            <a:endParaRPr lang="en-US" dirty="0"/>
          </a:p>
        </p:txBody>
      </p:sp>
      <p:sp>
        <p:nvSpPr>
          <p:cNvPr id="6" name="Slide Number Placeholder 5"/>
          <p:cNvSpPr>
            <a:spLocks noGrp="1"/>
          </p:cNvSpPr>
          <p:nvPr>
            <p:ph type="sldNum" sz="quarter" idx="12"/>
          </p:nvPr>
        </p:nvSpPr>
        <p:spPr/>
        <p:txBody>
          <a:bodyPr/>
          <a:lstStyle/>
          <a:p>
            <a:fld id="{9860EDB8-5305-433F-BE41-D7A86D811DB3}" type="slidenum">
              <a:rPr lang="en-US" smtClean="0"/>
              <a:pPr/>
              <a:t>3</a:t>
            </a:fld>
            <a:endParaRPr lang="en-US"/>
          </a:p>
        </p:txBody>
      </p:sp>
    </p:spTree>
  </p:cSld>
  <p:clrMapOvr>
    <a:masterClrMapping/>
  </p:clrMapOvr>
  <mc:AlternateContent xmlns:mc="http://schemas.openxmlformats.org/markup-compatibility/2006">
    <mc:Choice xmlns:p14="http://schemas.microsoft.com/office/powerpoint/2010/main" Requires="p14">
      <p:transition spd="slow" p14:dur="1400" advTm="5000">
        <p14:ripple/>
      </p:transition>
    </mc:Choice>
    <mc:Fallback>
      <p:transition spd="slow" advTm="500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Project Presentation Outline</a:t>
            </a:r>
          </a:p>
        </p:txBody>
      </p:sp>
      <p:sp>
        <p:nvSpPr>
          <p:cNvPr id="3" name="Content Placeholder 2"/>
          <p:cNvSpPr>
            <a:spLocks noGrp="1"/>
          </p:cNvSpPr>
          <p:nvPr>
            <p:ph sz="quarter" idx="10"/>
          </p:nvPr>
        </p:nvSpPr>
        <p:spPr>
          <a:prstGeom prst="rect">
            <a:avLst/>
          </a:prstGeom>
        </p:spPr>
        <p:txBody>
          <a:bodyPr>
            <a:normAutofit fontScale="85000" lnSpcReduction="20000"/>
          </a:bodyPr>
          <a:lstStyle/>
          <a:p>
            <a:r>
              <a:rPr lang="en-US" dirty="0"/>
              <a:t>Problem Statement</a:t>
            </a:r>
          </a:p>
          <a:p>
            <a:r>
              <a:rPr lang="en-US" dirty="0"/>
              <a:t>Introduction</a:t>
            </a:r>
          </a:p>
          <a:p>
            <a:r>
              <a:rPr lang="en-US" dirty="0"/>
              <a:t>Survey of Existing Systems</a:t>
            </a:r>
          </a:p>
          <a:p>
            <a:r>
              <a:rPr lang="en-US" dirty="0"/>
              <a:t>Project Objectives</a:t>
            </a:r>
          </a:p>
          <a:p>
            <a:r>
              <a:rPr lang="en-US" dirty="0"/>
              <a:t>Requirement Analysis</a:t>
            </a:r>
          </a:p>
          <a:p>
            <a:r>
              <a:rPr lang="en-US" dirty="0"/>
              <a:t>Solution Proposed</a:t>
            </a:r>
          </a:p>
          <a:p>
            <a:r>
              <a:rPr lang="en-US" dirty="0"/>
              <a:t>Features</a:t>
            </a:r>
          </a:p>
          <a:p>
            <a:r>
              <a:rPr lang="en-US" dirty="0"/>
              <a:t>System architecture</a:t>
            </a:r>
          </a:p>
          <a:p>
            <a:r>
              <a:rPr lang="en-US" dirty="0"/>
              <a:t>User Interface</a:t>
            </a:r>
          </a:p>
          <a:p>
            <a:r>
              <a:rPr lang="en-US" dirty="0"/>
              <a:t>Testing Plan</a:t>
            </a:r>
          </a:p>
          <a:p>
            <a:r>
              <a:rPr lang="en-US" dirty="0"/>
              <a:t>The Outcome  Discussion</a:t>
            </a:r>
          </a:p>
          <a:p>
            <a:r>
              <a:rPr lang="en-US" dirty="0"/>
              <a:t>Conclusions</a:t>
            </a:r>
          </a:p>
          <a:p>
            <a:pPr>
              <a:buNone/>
            </a:pPr>
            <a:endParaRPr lang="en-US" dirty="0"/>
          </a:p>
        </p:txBody>
      </p:sp>
      <p:sp>
        <p:nvSpPr>
          <p:cNvPr id="4" name="Date Placeholder 3"/>
          <p:cNvSpPr>
            <a:spLocks noGrp="1"/>
          </p:cNvSpPr>
          <p:nvPr>
            <p:ph type="dt" sz="half" idx="2"/>
          </p:nvPr>
        </p:nvSpPr>
        <p:spPr/>
        <p:txBody>
          <a:bodyPr/>
          <a:lstStyle/>
          <a:p>
            <a:fld id="{FDF74BFE-3616-4FE3-9BB1-3C08FCC53D61}" type="datetime3">
              <a:rPr lang="en-US" smtClean="0"/>
              <a:pPr/>
              <a:t>12 October 2023</a:t>
            </a:fld>
            <a:endParaRPr lang="en-US" dirty="0"/>
          </a:p>
        </p:txBody>
      </p:sp>
      <p:sp>
        <p:nvSpPr>
          <p:cNvPr id="5" name="Slide Number Placeholder 4"/>
          <p:cNvSpPr>
            <a:spLocks noGrp="1"/>
          </p:cNvSpPr>
          <p:nvPr>
            <p:ph type="sldNum" sz="quarter" idx="4"/>
          </p:nvPr>
        </p:nvSpPr>
        <p:spPr/>
        <p:txBody>
          <a:bodyPr/>
          <a:lstStyle/>
          <a:p>
            <a:fld id="{9860EDB8-5305-433F-BE41-D7A86D811DB3}" type="slidenum">
              <a:rPr lang="en-US" smtClean="0"/>
              <a:pPr/>
              <a:t>4</a:t>
            </a:fld>
            <a:endParaRPr lang="en-US" dirty="0"/>
          </a:p>
        </p:txBody>
      </p:sp>
      <p:sp>
        <p:nvSpPr>
          <p:cNvPr id="6" name="Footer Placeholder 5"/>
          <p:cNvSpPr>
            <a:spLocks noGrp="1"/>
          </p:cNvSpPr>
          <p:nvPr>
            <p:ph type="ftr" sz="quarter" idx="3"/>
          </p:nvPr>
        </p:nvSpPr>
        <p:spPr/>
        <p:txBody>
          <a:bodyPr/>
          <a:lstStyle/>
          <a:p>
            <a:r>
              <a:rPr lang="en-US"/>
              <a:t>Department of Computer Science Engineering</a:t>
            </a:r>
            <a:endParaRPr lang="en-US" dirty="0"/>
          </a:p>
        </p:txBody>
      </p:sp>
    </p:spTree>
  </p:cSld>
  <p:clrMapOvr>
    <a:masterClrMapping/>
  </p:clrMapOvr>
  <p:transition spd="slow" advTm="5000">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838200" y="6562416"/>
            <a:ext cx="3200400" cy="274320"/>
          </a:xfrm>
        </p:spPr>
        <p:txBody>
          <a:bodyPr vert="horz" lIns="91440" tIns="45720" rIns="91440" bIns="45720" rtlCol="0" anchor="ctr">
            <a:normAutofit/>
          </a:bodyPr>
          <a:lstStyle/>
          <a:p>
            <a:pPr>
              <a:spcAft>
                <a:spcPts val="600"/>
              </a:spcAft>
            </a:pPr>
            <a:fld id="{B008B673-7C08-4512-A3B6-F8D71772C357}" type="datetime3">
              <a:rPr lang="en-US" smtClean="0"/>
              <a:pPr>
                <a:spcAft>
                  <a:spcPts val="600"/>
                </a:spcAft>
              </a:pPr>
              <a:t>12 October 2023</a:t>
            </a:fld>
            <a:endParaRPr lang="en-US"/>
          </a:p>
        </p:txBody>
      </p:sp>
      <p:sp>
        <p:nvSpPr>
          <p:cNvPr id="6" name="Footer Placeholder 5"/>
          <p:cNvSpPr>
            <a:spLocks noGrp="1"/>
          </p:cNvSpPr>
          <p:nvPr>
            <p:ph type="ftr" sz="quarter" idx="11"/>
          </p:nvPr>
        </p:nvSpPr>
        <p:spPr>
          <a:xfrm>
            <a:off x="4288665" y="6562416"/>
            <a:ext cx="3200400" cy="274320"/>
          </a:xfrm>
        </p:spPr>
        <p:txBody>
          <a:bodyPr vert="horz" lIns="91440" tIns="45720" rIns="91440" bIns="45720" rtlCol="0" anchor="ctr">
            <a:normAutofit/>
          </a:bodyPr>
          <a:lstStyle/>
          <a:p>
            <a:pPr>
              <a:spcAft>
                <a:spcPts val="600"/>
              </a:spcAft>
            </a:pPr>
            <a:r>
              <a:rPr lang="en-US" i="1" kern="1200">
                <a:latin typeface="+mn-lt"/>
                <a:ea typeface="+mn-ea"/>
                <a:cs typeface="+mn-cs"/>
              </a:rPr>
              <a:t>Department of Computer Science Engineering</a:t>
            </a:r>
          </a:p>
        </p:txBody>
      </p:sp>
      <p:sp>
        <p:nvSpPr>
          <p:cNvPr id="5" name="Slide Number Placeholder 4"/>
          <p:cNvSpPr>
            <a:spLocks noGrp="1"/>
          </p:cNvSpPr>
          <p:nvPr>
            <p:ph type="sldNum" sz="quarter" idx="12"/>
          </p:nvPr>
        </p:nvSpPr>
        <p:spPr>
          <a:xfrm>
            <a:off x="8757642" y="6562416"/>
            <a:ext cx="1371600" cy="274320"/>
          </a:xfrm>
        </p:spPr>
        <p:txBody>
          <a:bodyPr vert="horz" lIns="91440" tIns="45720" rIns="91440" bIns="45720" rtlCol="0" anchor="ctr">
            <a:normAutofit/>
          </a:bodyPr>
          <a:lstStyle/>
          <a:p>
            <a:pPr>
              <a:spcAft>
                <a:spcPts val="600"/>
              </a:spcAft>
            </a:pPr>
            <a:fld id="{9860EDB8-5305-433F-BE41-D7A86D811DB3}" type="slidenum">
              <a:rPr lang="en-US" smtClean="0"/>
              <a:pPr>
                <a:spcAft>
                  <a:spcPts val="600"/>
                </a:spcAft>
              </a:pPr>
              <a:t>5</a:t>
            </a:fld>
            <a:endParaRPr lang="en-US"/>
          </a:p>
        </p:txBody>
      </p:sp>
      <p:sp>
        <p:nvSpPr>
          <p:cNvPr id="2" name="Title 1"/>
          <p:cNvSpPr>
            <a:spLocks noGrp="1"/>
          </p:cNvSpPr>
          <p:nvPr>
            <p:ph type="title"/>
          </p:nvPr>
        </p:nvSpPr>
        <p:spPr>
          <a:xfrm>
            <a:off x="154546" y="0"/>
            <a:ext cx="11874322" cy="1300766"/>
          </a:xfrm>
        </p:spPr>
        <p:txBody>
          <a:bodyPr vert="horz" lIns="91440" tIns="45720" rIns="91440" bIns="45720" rtlCol="0" anchor="b">
            <a:normAutofit/>
          </a:bodyPr>
          <a:lstStyle/>
          <a:p>
            <a:r>
              <a:rPr lang="en-US" b="1" kern="1200">
                <a:latin typeface="Calibri" pitchFamily="34" charset="0"/>
                <a:ea typeface="+mj-ea"/>
                <a:cs typeface="Calibri" pitchFamily="34" charset="0"/>
              </a:rPr>
              <a:t>The Problem Statement</a:t>
            </a:r>
          </a:p>
        </p:txBody>
      </p:sp>
      <p:sp>
        <p:nvSpPr>
          <p:cNvPr id="17" name="TextBox 16">
            <a:extLst>
              <a:ext uri="{FF2B5EF4-FFF2-40B4-BE49-F238E27FC236}">
                <a16:creationId xmlns:a16="http://schemas.microsoft.com/office/drawing/2014/main" id="{C5D4CA24-522D-A210-83BE-E8C176739469}"/>
              </a:ext>
            </a:extLst>
          </p:cNvPr>
          <p:cNvSpPr txBox="1"/>
          <p:nvPr/>
        </p:nvSpPr>
        <p:spPr>
          <a:xfrm>
            <a:off x="652040" y="1626878"/>
            <a:ext cx="5675313" cy="4935538"/>
          </a:xfrm>
          <a:prstGeom prst="rect">
            <a:avLst/>
          </a:prstGeom>
        </p:spPr>
        <p:txBody>
          <a:bodyPr vert="horz" lIns="91440" tIns="45720" rIns="91440" bIns="45720" rtlCol="0">
            <a:normAutofit/>
          </a:bodyPr>
          <a:lstStyle/>
          <a:p>
            <a:pPr indent="-228600">
              <a:lnSpc>
                <a:spcPct val="90000"/>
              </a:lnSpc>
              <a:spcBef>
                <a:spcPct val="30000"/>
              </a:spcBef>
              <a:buClr>
                <a:srgbClr val="0070C0"/>
              </a:buClr>
            </a:pPr>
            <a:endParaRPr lang="en-US" sz="3200" dirty="0">
              <a:effectLst>
                <a:outerShdw blurRad="38100" dist="38100" dir="2700000" algn="tl">
                  <a:srgbClr val="000000">
                    <a:alpha val="43137"/>
                  </a:srgbClr>
                </a:outerShdw>
              </a:effectLst>
              <a:latin typeface="Calibri" pitchFamily="34" charset="0"/>
              <a:cs typeface="Calibri" pitchFamily="34" charset="0"/>
            </a:endParaRPr>
          </a:p>
          <a:p>
            <a:pPr indent="-228600">
              <a:lnSpc>
                <a:spcPct val="90000"/>
              </a:lnSpc>
              <a:spcBef>
                <a:spcPct val="30000"/>
              </a:spcBef>
              <a:buClr>
                <a:srgbClr val="0070C0"/>
              </a:buClr>
            </a:pPr>
            <a:endParaRPr lang="en-US" sz="3200" dirty="0">
              <a:effectLst>
                <a:outerShdw blurRad="38100" dist="38100" dir="2700000" algn="tl">
                  <a:srgbClr val="000000">
                    <a:alpha val="43137"/>
                  </a:srgbClr>
                </a:outerShdw>
              </a:effectLst>
              <a:latin typeface="Calibri" pitchFamily="34" charset="0"/>
              <a:cs typeface="Calibri" pitchFamily="34" charset="0"/>
            </a:endParaRPr>
          </a:p>
          <a:p>
            <a:pPr indent="-228600">
              <a:lnSpc>
                <a:spcPct val="90000"/>
              </a:lnSpc>
              <a:spcBef>
                <a:spcPct val="30000"/>
              </a:spcBef>
              <a:buClr>
                <a:srgbClr val="0070C0"/>
              </a:buClr>
            </a:pPr>
            <a:endParaRPr lang="en-US" sz="3200" dirty="0">
              <a:effectLst>
                <a:outerShdw blurRad="38100" dist="38100" dir="2700000" algn="tl">
                  <a:srgbClr val="000000">
                    <a:alpha val="43137"/>
                  </a:srgbClr>
                </a:outerShdw>
              </a:effectLst>
              <a:latin typeface="Calibri" pitchFamily="34" charset="0"/>
              <a:cs typeface="Calibri" pitchFamily="34" charset="0"/>
            </a:endParaRPr>
          </a:p>
          <a:p>
            <a:pPr indent="-228600">
              <a:lnSpc>
                <a:spcPct val="90000"/>
              </a:lnSpc>
              <a:spcBef>
                <a:spcPct val="30000"/>
              </a:spcBef>
              <a:buClr>
                <a:srgbClr val="0070C0"/>
              </a:buClr>
            </a:pPr>
            <a:r>
              <a:rPr lang="en-US" sz="3200" dirty="0">
                <a:effectLst>
                  <a:outerShdw blurRad="38100" dist="38100" dir="2700000" algn="tl">
                    <a:srgbClr val="000000">
                      <a:alpha val="43137"/>
                    </a:srgbClr>
                  </a:outerShdw>
                </a:effectLst>
                <a:latin typeface="Calibri" pitchFamily="34" charset="0"/>
                <a:cs typeface="Calibri" pitchFamily="34" charset="0"/>
              </a:rPr>
              <a:t>Do you also run for your bus like this 🤨 ?</a:t>
            </a:r>
          </a:p>
        </p:txBody>
      </p:sp>
      <p:pic>
        <p:nvPicPr>
          <p:cNvPr id="9" name="Content Placeholder 8" descr="Cartoon a cartoon of a dog running towards a school bus&#10;&#10;Description automatically generated">
            <a:extLst>
              <a:ext uri="{FF2B5EF4-FFF2-40B4-BE49-F238E27FC236}">
                <a16:creationId xmlns:a16="http://schemas.microsoft.com/office/drawing/2014/main" id="{12131A11-A0AE-256B-0066-2AE608768A1E}"/>
              </a:ext>
            </a:extLst>
          </p:cNvPr>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6683413" y="1546225"/>
            <a:ext cx="4856547" cy="4856547"/>
          </a:xfrm>
          <a:noFill/>
        </p:spPr>
      </p:pic>
    </p:spTree>
  </p:cSld>
  <p:clrMapOvr>
    <a:masterClrMapping/>
  </p:clrMapOvr>
  <p:transition spd="slow" advTm="5000">
    <p:cove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 </a:t>
            </a:r>
          </a:p>
        </p:txBody>
      </p:sp>
      <p:sp>
        <p:nvSpPr>
          <p:cNvPr id="4" name="Date Placeholder 3"/>
          <p:cNvSpPr>
            <a:spLocks noGrp="1"/>
          </p:cNvSpPr>
          <p:nvPr>
            <p:ph type="dt" sz="half" idx="2"/>
          </p:nvPr>
        </p:nvSpPr>
        <p:spPr/>
        <p:txBody>
          <a:bodyPr/>
          <a:lstStyle/>
          <a:p>
            <a:fld id="{9DB8A999-CF11-4185-86EF-B5FCC1230B7A}" type="datetime3">
              <a:rPr lang="en-US" smtClean="0"/>
              <a:pPr/>
              <a:t>12 October 2023</a:t>
            </a:fld>
            <a:endParaRPr lang="en-US" dirty="0"/>
          </a:p>
        </p:txBody>
      </p:sp>
      <p:sp>
        <p:nvSpPr>
          <p:cNvPr id="5" name="Slide Number Placeholder 4"/>
          <p:cNvSpPr>
            <a:spLocks noGrp="1"/>
          </p:cNvSpPr>
          <p:nvPr>
            <p:ph type="sldNum" sz="quarter" idx="4"/>
          </p:nvPr>
        </p:nvSpPr>
        <p:spPr/>
        <p:txBody>
          <a:bodyPr/>
          <a:lstStyle/>
          <a:p>
            <a:fld id="{9860EDB8-5305-433F-BE41-D7A86D811DB3}" type="slidenum">
              <a:rPr lang="en-US" smtClean="0"/>
              <a:pPr/>
              <a:t>6</a:t>
            </a:fld>
            <a:endParaRPr lang="en-US" dirty="0"/>
          </a:p>
        </p:txBody>
      </p:sp>
      <p:sp>
        <p:nvSpPr>
          <p:cNvPr id="6" name="Footer Placeholder 5"/>
          <p:cNvSpPr>
            <a:spLocks noGrp="1"/>
          </p:cNvSpPr>
          <p:nvPr>
            <p:ph type="ftr" sz="quarter" idx="3"/>
          </p:nvPr>
        </p:nvSpPr>
        <p:spPr/>
        <p:txBody>
          <a:bodyPr/>
          <a:lstStyle/>
          <a:p>
            <a:r>
              <a:rPr lang="en-US"/>
              <a:t>Department of Computer Science Engineering</a:t>
            </a:r>
            <a:endParaRPr lang="en-US" dirty="0"/>
          </a:p>
        </p:txBody>
      </p:sp>
      <p:sp>
        <p:nvSpPr>
          <p:cNvPr id="9" name="Content Placeholder 8">
            <a:extLst>
              <a:ext uri="{FF2B5EF4-FFF2-40B4-BE49-F238E27FC236}">
                <a16:creationId xmlns:a16="http://schemas.microsoft.com/office/drawing/2014/main" id="{A3F99349-C0CA-D6A6-057A-4D2C1005868D}"/>
              </a:ext>
            </a:extLst>
          </p:cNvPr>
          <p:cNvSpPr>
            <a:spLocks noGrp="1"/>
          </p:cNvSpPr>
          <p:nvPr>
            <p:ph sz="quarter" idx="10"/>
          </p:nvPr>
        </p:nvSpPr>
        <p:spPr/>
        <p:txBody>
          <a:bodyPr/>
          <a:lstStyle/>
          <a:p>
            <a:pPr marL="0" indent="0">
              <a:buNone/>
            </a:pPr>
            <a:r>
              <a:rPr lang="en-US" dirty="0"/>
              <a:t>"Campus Connect" – a groundbreaking initiative poised to redefine transportation within our campus community.</a:t>
            </a:r>
          </a:p>
        </p:txBody>
      </p:sp>
      <p:pic>
        <p:nvPicPr>
          <p:cNvPr id="13" name="Picture 12">
            <a:extLst>
              <a:ext uri="{FF2B5EF4-FFF2-40B4-BE49-F238E27FC236}">
                <a16:creationId xmlns:a16="http://schemas.microsoft.com/office/drawing/2014/main" id="{2E1ACCD8-2562-3707-1B22-AF07ABB11A0C}"/>
              </a:ext>
            </a:extLst>
          </p:cNvPr>
          <p:cNvPicPr>
            <a:picLocks noChangeAspect="1"/>
          </p:cNvPicPr>
          <p:nvPr/>
        </p:nvPicPr>
        <p:blipFill>
          <a:blip r:embed="rId4"/>
          <a:stretch>
            <a:fillRect/>
          </a:stretch>
        </p:blipFill>
        <p:spPr>
          <a:xfrm rot="5400000">
            <a:off x="7271972" y="2081578"/>
            <a:ext cx="3630893" cy="4838165"/>
          </a:xfrm>
          <a:prstGeom prst="rect">
            <a:avLst/>
          </a:prstGeom>
        </p:spPr>
      </p:pic>
      <p:pic>
        <p:nvPicPr>
          <p:cNvPr id="3" name="WhatsApp Video 2023-10-12 at 01.06.59_49f9c374">
            <a:hlinkClick r:id="" action="ppaction://media"/>
            <a:extLst>
              <a:ext uri="{FF2B5EF4-FFF2-40B4-BE49-F238E27FC236}">
                <a16:creationId xmlns:a16="http://schemas.microsoft.com/office/drawing/2014/main" id="{38FC513E-278E-AFC2-BA76-9AC56E172BC2}"/>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896448" y="2254844"/>
            <a:ext cx="5258959" cy="4061263"/>
          </a:xfrm>
          <a:prstGeom prst="rect">
            <a:avLst/>
          </a:prstGeom>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5000">
        <p159:morph option="byObject"/>
      </p:transition>
    </mc:Choice>
    <mc:Fallback>
      <p:transition spd="slow"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693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after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Survey of Existing Systems</a:t>
            </a:r>
          </a:p>
        </p:txBody>
      </p:sp>
      <p:pic>
        <p:nvPicPr>
          <p:cNvPr id="8" name="Content Placeholder 7" descr="A table of black and white text">
            <a:extLst>
              <a:ext uri="{FF2B5EF4-FFF2-40B4-BE49-F238E27FC236}">
                <a16:creationId xmlns:a16="http://schemas.microsoft.com/office/drawing/2014/main" id="{A61FF724-51BF-85A6-416E-3E8AA51A31BE}"/>
              </a:ext>
            </a:extLst>
          </p:cNvPr>
          <p:cNvPicPr>
            <a:picLocks noGrp="1" noChangeAspect="1"/>
          </p:cNvPicPr>
          <p:nvPr>
            <p:ph sz="quarter" idx="10"/>
          </p:nvPr>
        </p:nvPicPr>
        <p:blipFill>
          <a:blip r:embed="rId2">
            <a:extLst>
              <a:ext uri="{28A0092B-C50C-407E-A947-70E740481C1C}">
                <a14:useLocalDpi xmlns:a14="http://schemas.microsoft.com/office/drawing/2010/main" val="0"/>
              </a:ext>
            </a:extLst>
          </a:blip>
          <a:stretch>
            <a:fillRect/>
          </a:stretch>
        </p:blipFill>
        <p:spPr>
          <a:xfrm>
            <a:off x="715211" y="1419225"/>
            <a:ext cx="10434570" cy="4956421"/>
          </a:xfrm>
          <a:prstGeom prst="rect">
            <a:avLst/>
          </a:prstGeom>
        </p:spPr>
      </p:pic>
      <p:sp>
        <p:nvSpPr>
          <p:cNvPr id="4" name="Date Placeholder 3"/>
          <p:cNvSpPr>
            <a:spLocks noGrp="1"/>
          </p:cNvSpPr>
          <p:nvPr>
            <p:ph type="dt" sz="half" idx="2"/>
          </p:nvPr>
        </p:nvSpPr>
        <p:spPr/>
        <p:txBody>
          <a:bodyPr/>
          <a:lstStyle/>
          <a:p>
            <a:fld id="{536549DB-313F-474C-8429-8661589D02E3}" type="datetime3">
              <a:rPr lang="en-US" smtClean="0"/>
              <a:pPr/>
              <a:t>12 October 2023</a:t>
            </a:fld>
            <a:endParaRPr lang="en-US" dirty="0"/>
          </a:p>
        </p:txBody>
      </p:sp>
      <p:sp>
        <p:nvSpPr>
          <p:cNvPr id="5" name="Slide Number Placeholder 4"/>
          <p:cNvSpPr>
            <a:spLocks noGrp="1"/>
          </p:cNvSpPr>
          <p:nvPr>
            <p:ph type="sldNum" sz="quarter" idx="4"/>
          </p:nvPr>
        </p:nvSpPr>
        <p:spPr/>
        <p:txBody>
          <a:bodyPr/>
          <a:lstStyle/>
          <a:p>
            <a:fld id="{9860EDB8-5305-433F-BE41-D7A86D811DB3}" type="slidenum">
              <a:rPr lang="en-US" smtClean="0"/>
              <a:pPr/>
              <a:t>7</a:t>
            </a:fld>
            <a:endParaRPr lang="en-US" dirty="0"/>
          </a:p>
        </p:txBody>
      </p:sp>
      <p:sp>
        <p:nvSpPr>
          <p:cNvPr id="6" name="Footer Placeholder 5"/>
          <p:cNvSpPr>
            <a:spLocks noGrp="1"/>
          </p:cNvSpPr>
          <p:nvPr>
            <p:ph type="ftr" sz="quarter" idx="3"/>
          </p:nvPr>
        </p:nvSpPr>
        <p:spPr/>
        <p:txBody>
          <a:bodyPr/>
          <a:lstStyle/>
          <a:p>
            <a:r>
              <a:rPr lang="en-US"/>
              <a:t>Department of Computer Science Engineering</a:t>
            </a:r>
            <a:endParaRPr lang="en-US" dirty="0"/>
          </a:p>
        </p:txBody>
      </p:sp>
    </p:spTree>
  </p:cSld>
  <p:clrMapOvr>
    <a:masterClrMapping/>
  </p:clrMapOvr>
  <p:transition spd="med" advTm="5000">
    <p:pull/>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838200" y="6562416"/>
            <a:ext cx="3200400" cy="274320"/>
          </a:xfrm>
        </p:spPr>
        <p:txBody>
          <a:bodyPr anchor="ctr">
            <a:normAutofit/>
          </a:bodyPr>
          <a:lstStyle/>
          <a:p>
            <a:pPr>
              <a:spcAft>
                <a:spcPts val="600"/>
              </a:spcAft>
            </a:pPr>
            <a:fld id="{B5199DD8-BD4A-4CFD-B98A-9353AD2577AB}" type="datetime3">
              <a:rPr lang="en-US" smtClean="0"/>
              <a:pPr>
                <a:spcAft>
                  <a:spcPts val="600"/>
                </a:spcAft>
              </a:pPr>
              <a:t>12 October 2023</a:t>
            </a:fld>
            <a:endParaRPr lang="en-US"/>
          </a:p>
        </p:txBody>
      </p:sp>
      <p:sp>
        <p:nvSpPr>
          <p:cNvPr id="6" name="Footer Placeholder 5"/>
          <p:cNvSpPr>
            <a:spLocks noGrp="1"/>
          </p:cNvSpPr>
          <p:nvPr>
            <p:ph type="ftr" sz="quarter" idx="11"/>
          </p:nvPr>
        </p:nvSpPr>
        <p:spPr>
          <a:xfrm>
            <a:off x="4288665" y="6562416"/>
            <a:ext cx="3200400" cy="274320"/>
          </a:xfrm>
        </p:spPr>
        <p:txBody>
          <a:bodyPr anchor="ctr">
            <a:normAutofit/>
          </a:bodyPr>
          <a:lstStyle/>
          <a:p>
            <a:pPr>
              <a:spcAft>
                <a:spcPts val="600"/>
              </a:spcAft>
            </a:pPr>
            <a:r>
              <a:rPr lang="en-US"/>
              <a:t>Department of Computer Science Engineering</a:t>
            </a:r>
          </a:p>
        </p:txBody>
      </p:sp>
      <p:sp>
        <p:nvSpPr>
          <p:cNvPr id="5" name="Slide Number Placeholder 4"/>
          <p:cNvSpPr>
            <a:spLocks noGrp="1"/>
          </p:cNvSpPr>
          <p:nvPr>
            <p:ph type="sldNum" sz="quarter" idx="12"/>
          </p:nvPr>
        </p:nvSpPr>
        <p:spPr>
          <a:xfrm>
            <a:off x="8757642" y="6562416"/>
            <a:ext cx="1371600" cy="274320"/>
          </a:xfrm>
        </p:spPr>
        <p:txBody>
          <a:bodyPr anchor="ctr">
            <a:normAutofit/>
          </a:bodyPr>
          <a:lstStyle/>
          <a:p>
            <a:pPr>
              <a:spcAft>
                <a:spcPts val="600"/>
              </a:spcAft>
            </a:pPr>
            <a:fld id="{9860EDB8-5305-433F-BE41-D7A86D811DB3}" type="slidenum">
              <a:rPr lang="en-US" smtClean="0"/>
              <a:pPr>
                <a:spcAft>
                  <a:spcPts val="600"/>
                </a:spcAft>
              </a:pPr>
              <a:t>8</a:t>
            </a:fld>
            <a:endParaRPr lang="en-US"/>
          </a:p>
        </p:txBody>
      </p:sp>
      <p:sp>
        <p:nvSpPr>
          <p:cNvPr id="2" name="Title 1"/>
          <p:cNvSpPr>
            <a:spLocks noGrp="1"/>
          </p:cNvSpPr>
          <p:nvPr>
            <p:ph type="title"/>
          </p:nvPr>
        </p:nvSpPr>
        <p:spPr>
          <a:xfrm>
            <a:off x="154546" y="0"/>
            <a:ext cx="11874322" cy="1300766"/>
          </a:xfrm>
        </p:spPr>
        <p:txBody>
          <a:bodyPr anchor="b">
            <a:normAutofit/>
          </a:bodyPr>
          <a:lstStyle/>
          <a:p>
            <a:r>
              <a:rPr lang="en-US" dirty="0"/>
              <a:t>Objectives</a:t>
            </a:r>
          </a:p>
        </p:txBody>
      </p:sp>
      <p:sp>
        <p:nvSpPr>
          <p:cNvPr id="3" name="Content Placeholder 2"/>
          <p:cNvSpPr>
            <a:spLocks noGrp="1"/>
          </p:cNvSpPr>
          <p:nvPr>
            <p:ph sz="quarter" idx="13"/>
          </p:nvPr>
        </p:nvSpPr>
        <p:spPr>
          <a:xfrm>
            <a:off x="255307" y="1546225"/>
            <a:ext cx="5675313" cy="4935538"/>
          </a:xfrm>
        </p:spPr>
        <p:txBody>
          <a:bodyPr>
            <a:normAutofit/>
          </a:bodyPr>
          <a:lstStyle/>
          <a:p>
            <a:r>
              <a:rPr lang="en-US" sz="2700" dirty="0"/>
              <a:t>To implement Real Time Bus Tracking.</a:t>
            </a:r>
          </a:p>
          <a:p>
            <a:r>
              <a:rPr lang="en-US" sz="2700" dirty="0"/>
              <a:t>To Develop user friend mobile app</a:t>
            </a:r>
          </a:p>
          <a:p>
            <a:r>
              <a:rPr lang="en-US" sz="2700" dirty="0"/>
              <a:t>To Create notification System</a:t>
            </a:r>
          </a:p>
          <a:p>
            <a:r>
              <a:rPr lang="en-US" sz="2700" dirty="0"/>
              <a:t>To implement Additional features like:-</a:t>
            </a:r>
          </a:p>
          <a:p>
            <a:pPr lvl="1"/>
            <a:r>
              <a:rPr lang="en-US" sz="2700" dirty="0"/>
              <a:t>Merge Routes</a:t>
            </a:r>
          </a:p>
          <a:p>
            <a:pPr lvl="1"/>
            <a:r>
              <a:rPr lang="en-US" sz="2700" dirty="0"/>
              <a:t>Feedback System</a:t>
            </a:r>
          </a:p>
          <a:p>
            <a:pPr lvl="1"/>
            <a:r>
              <a:rPr lang="en-US" sz="2700" b="1" dirty="0"/>
              <a:t>Device Compatibility</a:t>
            </a:r>
          </a:p>
        </p:txBody>
      </p:sp>
      <p:pic>
        <p:nvPicPr>
          <p:cNvPr id="10" name="Picture 9" descr="A green logo with two horns&#10;&#10;Description automatically generated">
            <a:extLst>
              <a:ext uri="{FF2B5EF4-FFF2-40B4-BE49-F238E27FC236}">
                <a16:creationId xmlns:a16="http://schemas.microsoft.com/office/drawing/2014/main" id="{57642C44-CF5C-9AEC-17C3-4ED555A785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00507" y="3367493"/>
            <a:ext cx="3114270" cy="3114270"/>
          </a:xfrm>
          <a:prstGeom prst="rect">
            <a:avLst/>
          </a:prstGeom>
        </p:spPr>
      </p:pic>
      <p:pic>
        <p:nvPicPr>
          <p:cNvPr id="2052" name="Picture 4" descr="Apple Official Logo transparent PNG - StickPNG">
            <a:extLst>
              <a:ext uri="{FF2B5EF4-FFF2-40B4-BE49-F238E27FC236}">
                <a16:creationId xmlns:a16="http://schemas.microsoft.com/office/drawing/2014/main" id="{B06CC37E-3CDA-2325-CF07-D6A5AC468DC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53947" y="1924201"/>
            <a:ext cx="2007389" cy="200738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advTm="5000">
    <p:cove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Requirement Analysis</a:t>
            </a:r>
          </a:p>
        </p:txBody>
      </p:sp>
      <p:sp>
        <p:nvSpPr>
          <p:cNvPr id="3" name="Content Placeholder 2"/>
          <p:cNvSpPr>
            <a:spLocks noGrp="1"/>
          </p:cNvSpPr>
          <p:nvPr>
            <p:ph sz="quarter" idx="10"/>
          </p:nvPr>
        </p:nvSpPr>
        <p:spPr>
          <a:prstGeom prst="rect">
            <a:avLst/>
          </a:prstGeom>
        </p:spPr>
        <p:txBody>
          <a:bodyPr/>
          <a:lstStyle/>
          <a:p>
            <a:r>
              <a:rPr lang="en-US" dirty="0"/>
              <a:t>Functional Specifications:-</a:t>
            </a:r>
          </a:p>
          <a:p>
            <a:pPr lvl="1"/>
            <a:r>
              <a:rPr lang="en-US" dirty="0"/>
              <a:t>Real Time Bus Tracking System</a:t>
            </a:r>
          </a:p>
          <a:p>
            <a:pPr lvl="1"/>
            <a:r>
              <a:rPr lang="en-US" dirty="0"/>
              <a:t>Notification System</a:t>
            </a:r>
          </a:p>
          <a:p>
            <a:pPr lvl="1"/>
            <a:r>
              <a:rPr lang="en-US" dirty="0"/>
              <a:t>Feedback system</a:t>
            </a:r>
          </a:p>
          <a:p>
            <a:pPr lvl="1"/>
            <a:r>
              <a:rPr lang="en-US" dirty="0"/>
              <a:t>Mobile app</a:t>
            </a:r>
          </a:p>
          <a:p>
            <a:r>
              <a:rPr lang="en-US" dirty="0"/>
              <a:t>Non-Functional Specifications:-</a:t>
            </a:r>
          </a:p>
          <a:p>
            <a:pPr lvl="1"/>
            <a:r>
              <a:rPr lang="en-US" dirty="0"/>
              <a:t>Scalability</a:t>
            </a:r>
          </a:p>
          <a:p>
            <a:pPr lvl="1"/>
            <a:r>
              <a:rPr lang="en-US" dirty="0"/>
              <a:t>Compatibility</a:t>
            </a:r>
          </a:p>
          <a:p>
            <a:pPr lvl="1"/>
            <a:r>
              <a:rPr lang="en-US" dirty="0"/>
              <a:t>Maintainability</a:t>
            </a:r>
          </a:p>
          <a:p>
            <a:pPr lvl="1"/>
            <a:endParaRPr lang="en-US" dirty="0"/>
          </a:p>
          <a:p>
            <a:pPr marL="457200" lvl="1" indent="0">
              <a:buNone/>
            </a:pPr>
            <a:endParaRPr lang="en-US" dirty="0"/>
          </a:p>
        </p:txBody>
      </p:sp>
      <p:sp>
        <p:nvSpPr>
          <p:cNvPr id="4" name="Date Placeholder 3"/>
          <p:cNvSpPr>
            <a:spLocks noGrp="1"/>
          </p:cNvSpPr>
          <p:nvPr>
            <p:ph type="dt" sz="half" idx="2"/>
          </p:nvPr>
        </p:nvSpPr>
        <p:spPr/>
        <p:txBody>
          <a:bodyPr/>
          <a:lstStyle/>
          <a:p>
            <a:fld id="{0673EE94-23FD-4634-B22A-DDFE7C35FD25}" type="datetime3">
              <a:rPr lang="en-US" smtClean="0"/>
              <a:pPr/>
              <a:t>12 October 2023</a:t>
            </a:fld>
            <a:endParaRPr lang="en-US" dirty="0"/>
          </a:p>
        </p:txBody>
      </p:sp>
      <p:sp>
        <p:nvSpPr>
          <p:cNvPr id="5" name="Slide Number Placeholder 4"/>
          <p:cNvSpPr>
            <a:spLocks noGrp="1"/>
          </p:cNvSpPr>
          <p:nvPr>
            <p:ph type="sldNum" sz="quarter" idx="4"/>
          </p:nvPr>
        </p:nvSpPr>
        <p:spPr/>
        <p:txBody>
          <a:bodyPr/>
          <a:lstStyle/>
          <a:p>
            <a:fld id="{9860EDB8-5305-433F-BE41-D7A86D811DB3}" type="slidenum">
              <a:rPr lang="en-US" smtClean="0"/>
              <a:pPr/>
              <a:t>9</a:t>
            </a:fld>
            <a:endParaRPr lang="en-US" dirty="0"/>
          </a:p>
        </p:txBody>
      </p:sp>
      <p:sp>
        <p:nvSpPr>
          <p:cNvPr id="6" name="Footer Placeholder 5"/>
          <p:cNvSpPr>
            <a:spLocks noGrp="1"/>
          </p:cNvSpPr>
          <p:nvPr>
            <p:ph type="ftr" sz="quarter" idx="3"/>
          </p:nvPr>
        </p:nvSpPr>
        <p:spPr/>
        <p:txBody>
          <a:bodyPr/>
          <a:lstStyle/>
          <a:p>
            <a:r>
              <a:rPr lang="en-US"/>
              <a:t>Department of Computer Science Engineering</a:t>
            </a:r>
            <a:endParaRPr lang="en-US" dirty="0"/>
          </a:p>
        </p:txBody>
      </p:sp>
      <p:pic>
        <p:nvPicPr>
          <p:cNvPr id="8" name="Picture 7" descr="A road with a map and red pin pointers&#10;&#10;Description automatically generated">
            <a:extLst>
              <a:ext uri="{FF2B5EF4-FFF2-40B4-BE49-F238E27FC236}">
                <a16:creationId xmlns:a16="http://schemas.microsoft.com/office/drawing/2014/main" id="{EAD4EA54-29C3-B416-22FC-4873C55DC2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28525" y="2039096"/>
            <a:ext cx="6143063" cy="3871546"/>
          </a:xfrm>
          <a:prstGeom prst="rect">
            <a:avLst/>
          </a:prstGeom>
        </p:spPr>
      </p:pic>
      <p:pic>
        <p:nvPicPr>
          <p:cNvPr id="10" name="Picture 9">
            <a:extLst>
              <a:ext uri="{FF2B5EF4-FFF2-40B4-BE49-F238E27FC236}">
                <a16:creationId xmlns:a16="http://schemas.microsoft.com/office/drawing/2014/main" id="{B6DDCCE7-5129-729B-2386-7444357AEA87}"/>
              </a:ext>
            </a:extLst>
          </p:cNvPr>
          <p:cNvPicPr>
            <a:picLocks noChangeAspect="1"/>
          </p:cNvPicPr>
          <p:nvPr/>
        </p:nvPicPr>
        <p:blipFill>
          <a:blip r:embed="rId3"/>
          <a:stretch>
            <a:fillRect/>
          </a:stretch>
        </p:blipFill>
        <p:spPr>
          <a:xfrm>
            <a:off x="5651947" y="1921416"/>
            <a:ext cx="1837118" cy="1386177"/>
          </a:xfrm>
          <a:prstGeom prst="rect">
            <a:avLst/>
          </a:prstGeom>
        </p:spPr>
      </p:pic>
      <p:pic>
        <p:nvPicPr>
          <p:cNvPr id="12" name="Picture 11">
            <a:extLst>
              <a:ext uri="{FF2B5EF4-FFF2-40B4-BE49-F238E27FC236}">
                <a16:creationId xmlns:a16="http://schemas.microsoft.com/office/drawing/2014/main" id="{89D138DF-CA43-798E-0227-F5B3AC8E6F1B}"/>
              </a:ext>
            </a:extLst>
          </p:cNvPr>
          <p:cNvPicPr>
            <a:picLocks noChangeAspect="1"/>
          </p:cNvPicPr>
          <p:nvPr/>
        </p:nvPicPr>
        <p:blipFill>
          <a:blip r:embed="rId3"/>
          <a:stretch>
            <a:fillRect/>
          </a:stretch>
        </p:blipFill>
        <p:spPr>
          <a:xfrm>
            <a:off x="5428525" y="3307592"/>
            <a:ext cx="3507131" cy="667277"/>
          </a:xfrm>
          <a:prstGeom prst="rect">
            <a:avLst/>
          </a:prstGeom>
        </p:spPr>
      </p:pic>
      <p:pic>
        <p:nvPicPr>
          <p:cNvPr id="16" name="Picture 15">
            <a:extLst>
              <a:ext uri="{FF2B5EF4-FFF2-40B4-BE49-F238E27FC236}">
                <a16:creationId xmlns:a16="http://schemas.microsoft.com/office/drawing/2014/main" id="{3829AF15-A169-5AF2-31E8-E8A5CC0539FE}"/>
              </a:ext>
            </a:extLst>
          </p:cNvPr>
          <p:cNvPicPr>
            <a:picLocks noChangeAspect="1"/>
          </p:cNvPicPr>
          <p:nvPr/>
        </p:nvPicPr>
        <p:blipFill>
          <a:blip r:embed="rId3"/>
          <a:stretch>
            <a:fillRect/>
          </a:stretch>
        </p:blipFill>
        <p:spPr>
          <a:xfrm>
            <a:off x="5629761" y="5381041"/>
            <a:ext cx="6025945" cy="667276"/>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Tm="5000">
        <p15:prstTrans prst="peelOff"/>
      </p:transition>
    </mc:Choice>
    <mc:Fallback>
      <p:transition spd="slow" advTm="5000">
        <p:fade/>
      </p:transition>
    </mc:Fallback>
  </mc:AlternateContent>
</p:sld>
</file>

<file path=ppt/theme/theme1.xml><?xml version="1.0" encoding="utf-8"?>
<a:theme xmlns:a="http://schemas.openxmlformats.org/drawingml/2006/main" name="WelcomeDoc">
  <a:themeElements>
    <a:clrScheme name="Marquee">
      <a:dk1>
        <a:srgbClr val="000000"/>
      </a:dk1>
      <a:lt1>
        <a:sysClr val="window" lastClr="FFFFFF"/>
      </a:lt1>
      <a:dk2>
        <a:srgbClr val="5E5E5E"/>
      </a:dk2>
      <a:lt2>
        <a:srgbClr val="DDDDDD"/>
      </a:lt2>
      <a:accent1>
        <a:srgbClr val="418AB3"/>
      </a:accent1>
      <a:accent2>
        <a:srgbClr val="A6B727"/>
      </a:accent2>
      <a:accent3>
        <a:srgbClr val="F69200"/>
      </a:accent3>
      <a:accent4>
        <a:srgbClr val="838383"/>
      </a:accent4>
      <a:accent5>
        <a:srgbClr val="FEC306"/>
      </a:accent5>
      <a:accent6>
        <a:srgbClr val="DF5327"/>
      </a:accent6>
      <a:hlink>
        <a:srgbClr val="F59E00"/>
      </a:hlink>
      <a:folHlink>
        <a:srgbClr val="B2B2B2"/>
      </a:folHlink>
    </a:clrScheme>
    <a:fontScheme name="Segoe 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Welcome to PowerPoint.potx" id="{43699C43-EC89-4A55-9A99-3FD944590577}" vid="{3C36ED3A-1C33-4ECB-8650-37D568EF454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C3DEC53A-9DF1-4780-BE92-17E971B7A9E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Facet</Template>
  <TotalTime>12092</TotalTime>
  <Words>397</Words>
  <Application>Microsoft Office PowerPoint</Application>
  <PresentationFormat>Widescreen</PresentationFormat>
  <Paragraphs>137</Paragraphs>
  <Slides>22</Slides>
  <Notes>0</Notes>
  <HiddenSlides>0</HiddenSlides>
  <MMClips>4</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22</vt:i4>
      </vt:variant>
    </vt:vector>
  </HeadingPairs>
  <TitlesOfParts>
    <vt:vector size="31" baseType="lpstr">
      <vt:lpstr>Arial</vt:lpstr>
      <vt:lpstr>Arial Black</vt:lpstr>
      <vt:lpstr>Calibri</vt:lpstr>
      <vt:lpstr>Courier New</vt:lpstr>
      <vt:lpstr>Lucida Console</vt:lpstr>
      <vt:lpstr>Segoe UI</vt:lpstr>
      <vt:lpstr>Söhne</vt:lpstr>
      <vt:lpstr>Wingdings</vt:lpstr>
      <vt:lpstr>WelcomeDoc</vt:lpstr>
      <vt:lpstr>PowerPoint Presentation</vt:lpstr>
      <vt:lpstr>Campus Connect</vt:lpstr>
      <vt:lpstr>Supervised by: Prof. Sushma Khatri</vt:lpstr>
      <vt:lpstr>Project Presentation Outline</vt:lpstr>
      <vt:lpstr>The Problem Statement</vt:lpstr>
      <vt:lpstr>Introduction </vt:lpstr>
      <vt:lpstr>Survey of Existing Systems</vt:lpstr>
      <vt:lpstr>Objectives</vt:lpstr>
      <vt:lpstr>Requirement Analysis</vt:lpstr>
      <vt:lpstr>Solution Proposed</vt:lpstr>
      <vt:lpstr>Features</vt:lpstr>
      <vt:lpstr>Features</vt:lpstr>
      <vt:lpstr>Features</vt:lpstr>
      <vt:lpstr>Features</vt:lpstr>
      <vt:lpstr>System Architecture</vt:lpstr>
      <vt:lpstr>User Interface</vt:lpstr>
      <vt:lpstr>Testing Plans</vt:lpstr>
      <vt:lpstr>The Outcome</vt:lpstr>
      <vt:lpstr>Conclusion</vt:lpstr>
      <vt:lpstr>Acknowledgment</vt:lpstr>
      <vt:lpstr>PowerPoint Presentation</vt:lpstr>
      <vt:lpstr>PowerPoint Presentation</vt:lpstr>
    </vt:vector>
  </TitlesOfParts>
  <Manager>Dr Kamal Kumar Sethi</Manager>
  <Company>Acropolis Institute, Indore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Sample PPT Format</dc:title>
  <dc:subject>PPT Presentation</dc:subject>
  <dc:creator>Dr Kamal Kumar Sethi</dc:creator>
  <cp:keywords/>
  <cp:lastModifiedBy>Mann Gupta</cp:lastModifiedBy>
  <cp:revision>40</cp:revision>
  <dcterms:created xsi:type="dcterms:W3CDTF">2014-03-28T16:17:36Z</dcterms:created>
  <dcterms:modified xsi:type="dcterms:W3CDTF">2023-10-11T20:59:26Z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TC029239449991</vt:lpwstr>
  </property>
</Properties>
</file>